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5" r:id="rId2"/>
    <p:sldId id="259" r:id="rId3"/>
    <p:sldId id="268" r:id="rId4"/>
    <p:sldId id="286" r:id="rId5"/>
    <p:sldId id="282" r:id="rId6"/>
    <p:sldId id="279" r:id="rId7"/>
    <p:sldId id="274" r:id="rId8"/>
    <p:sldId id="283" r:id="rId9"/>
    <p:sldId id="28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AFE"/>
    <a:srgbClr val="FBF2FA"/>
    <a:srgbClr val="F9F9F9"/>
    <a:srgbClr val="F5DBF2"/>
    <a:srgbClr val="FAFCBC"/>
    <a:srgbClr val="F8E8F6"/>
    <a:srgbClr val="0000FF"/>
    <a:srgbClr val="FFE7E7"/>
    <a:srgbClr val="FFF1F1"/>
    <a:srgbClr val="FF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4909" autoAdjust="0"/>
  </p:normalViewPr>
  <p:slideViewPr>
    <p:cSldViewPr snapToGrid="0" showGuides="1">
      <p:cViewPr>
        <p:scale>
          <a:sx n="66" d="100"/>
          <a:sy n="66" d="100"/>
        </p:scale>
        <p:origin x="677" y="245"/>
      </p:cViewPr>
      <p:guideLst>
        <p:guide orient="horz" pos="2183"/>
        <p:guide pos="3840"/>
        <p:guide pos="166"/>
        <p:guide pos="7514"/>
        <p:guide orient="horz" pos="119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69D0-E3CF-4E1D-AE01-8963D259A614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E404-DCF6-4DA5-810A-11ECBF7C6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6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0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7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FF0D-2ACD-3C6F-66C6-4CBB656EE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E6FD-1C09-62FD-37C6-7D49A08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B8872-25FE-25DA-E763-73A19A1A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B9448-FDAC-20FD-E2EC-069D17A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77F93-0D94-34E5-5678-B100DD3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81B7-4F72-EB65-FFD9-CF7459E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AFF3D-0B05-B978-78F1-A88BF173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4DFD-7D75-21DA-BB4C-E9DFC20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75A0-2A1A-FAF9-7932-997CF2B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2DF49-1510-02D5-FE0D-9877263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5D863-EC9B-B058-F56C-BD6D532FC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BA1C4-09BE-7D7D-28A8-7144EBF2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F8A6F-D1DC-7D1D-A070-7BE6301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9049-7753-D34D-9045-519F719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0F240-087C-3857-63F2-A4C75CD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EC93-4AD6-3F5C-4C94-48D2D801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0BEC1-C8FD-34FD-C01F-C95C84D3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725CC-2667-959B-C7FD-4970A2D8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70EC2-285C-B022-A94B-3DD388A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7D0E0-58C0-FA17-B8BE-5C694D82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182E-C712-28BC-8F8B-87123F5A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24C80-E8BD-2892-DEE4-01ACE375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49D64-B4D7-BA57-3192-83B17062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58C95-15DC-82A2-E364-62126F6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99F5D-89D7-091E-BD92-3D4A4347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A2670-6DD0-E6FA-ACC0-9F884CC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6D7DF-8BE3-F090-3D89-7E0DDE666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EEFFB-B12A-F0D3-0F9F-513B9D65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DC6B-987E-547A-4516-397356F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5E1D-9B49-285A-1F9F-06737553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5992C-6090-E63F-2853-462EA1E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5B48-B408-8BA0-220A-0F3FE59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09D72-FA86-9F7B-8168-1FB5C136C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C97C2-D5C4-50A7-C9C3-4CC68D87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7CB6C7-2E4A-F048-0024-EFE4907E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EA7E2-3DE2-A5F2-3D8C-B3D5F442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6861A-FF0C-CB58-A533-632BFAD9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7506E4-0C72-5E38-61A3-B4EC1AA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A434F-02BB-0775-F906-72686B0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8385-D178-324A-8D01-6EE6412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E2B54-BD18-3BFB-6E63-702AB6B7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8D1A8-A490-0843-BC55-E23D799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67632-98B0-5779-7A46-ACC1767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27248-D11C-177E-5947-10C68B06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049E5-BF37-C4FC-7B5D-B3158F5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C5619-44A2-7207-681A-17BB571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DD719-4973-B848-5A3A-578BA015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E218F-C812-2B21-A09A-9D7FA40B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3F78-6CDB-C4D7-AD4C-5BC94AFE7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53EF0-175B-09B7-D84E-6E1E2EE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F282-F1F3-17EE-95EC-A02EE03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55609-80D9-2AE8-34D3-0612B95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61BE5-F093-5E61-C992-462A01E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F0BEB-BC48-352B-1DD3-46A82603B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44424-9E03-A73E-91EA-3A8422B2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709B3-092B-643B-3350-F5091FDE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648D-E6CE-14F4-1B6A-ADD9681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F33B-EBC3-8C3A-AF49-1B4B07A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4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81C57-46F5-758E-6D94-EA00CA88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4A8EF-8E78-4890-CA4D-BF858308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5C45-EBD7-97A9-2550-526B67F7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CF0BD-782C-4A1B-A2DB-C45452633771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BD8FC-9805-74D3-3182-1CE65C19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E85E5-4075-536F-ADE4-E066E8B9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microsoft.com/office/2007/relationships/hdphoto" Target="../media/hdphoto2.wdp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7EC7E-A2A7-E816-6DA5-6F3BDB4E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C560946-28DB-2B27-118A-7A5678106C18}"/>
              </a:ext>
            </a:extLst>
          </p:cNvPr>
          <p:cNvGrpSpPr/>
          <p:nvPr/>
        </p:nvGrpSpPr>
        <p:grpSpPr>
          <a:xfrm>
            <a:off x="3987545" y="2250364"/>
            <a:ext cx="4216910" cy="1384995"/>
            <a:chOff x="3927424" y="2250364"/>
            <a:chExt cx="4216910" cy="138499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54DE021-F5A9-D582-E3A6-7D8C27837811}"/>
                </a:ext>
              </a:extLst>
            </p:cNvPr>
            <p:cNvGrpSpPr/>
            <p:nvPr/>
          </p:nvGrpSpPr>
          <p:grpSpPr>
            <a:xfrm>
              <a:off x="4160847" y="2250364"/>
              <a:ext cx="3750065" cy="923330"/>
              <a:chOff x="3867304" y="2250364"/>
              <a:chExt cx="3750065" cy="92333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6BEA7-9E90-163D-4175-E03003E31257}"/>
                  </a:ext>
                </a:extLst>
              </p:cNvPr>
              <p:cNvSpPr txBox="1"/>
              <p:nvPr/>
            </p:nvSpPr>
            <p:spPr>
              <a:xfrm>
                <a:off x="6057327" y="2250364"/>
                <a:ext cx="1560042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가람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04CF1D-4164-6D5A-2546-B5D57236AA77}"/>
                  </a:ext>
                </a:extLst>
              </p:cNvPr>
              <p:cNvSpPr txBox="1"/>
              <p:nvPr/>
            </p:nvSpPr>
            <p:spPr>
              <a:xfrm>
                <a:off x="3867304" y="2712029"/>
                <a:ext cx="21900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하늘을 품은 뇌운</a:t>
                </a:r>
                <a:r>
                  <a:rPr lang="en-US" altLang="ko-K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endPara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75AAD62-E268-20A5-91F9-4EE350AF4192}"/>
                </a:ext>
              </a:extLst>
            </p:cNvPr>
            <p:cNvGrpSpPr/>
            <p:nvPr/>
          </p:nvGrpSpPr>
          <p:grpSpPr>
            <a:xfrm>
              <a:off x="3927424" y="3278520"/>
              <a:ext cx="4216910" cy="356839"/>
              <a:chOff x="1178722" y="2162819"/>
              <a:chExt cx="4216910" cy="35683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FBB600C-5C20-B9CB-7352-C973C6D4A2BC}"/>
                  </a:ext>
                </a:extLst>
              </p:cNvPr>
              <p:cNvGrpSpPr/>
              <p:nvPr/>
            </p:nvGrpSpPr>
            <p:grpSpPr>
              <a:xfrm>
                <a:off x="1178722" y="2162819"/>
                <a:ext cx="4216910" cy="356839"/>
                <a:chOff x="1178722" y="2162819"/>
                <a:chExt cx="4216910" cy="356839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BD1F7BEF-91D1-60C1-07A7-C3B25F962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162819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C71B6689-61E1-A86F-1A90-572445E45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519658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35D0F84-0B88-CE16-7960-7DC5DC9EB863}"/>
                    </a:ext>
                  </a:extLst>
                </p:cNvPr>
                <p:cNvSpPr/>
                <p:nvPr/>
              </p:nvSpPr>
              <p:spPr>
                <a:xfrm>
                  <a:off x="1178722" y="2191550"/>
                  <a:ext cx="4216910" cy="299377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559FFB-6F0F-E6C1-48C4-D0C930B2C00E}"/>
                  </a:ext>
                </a:extLst>
              </p:cNvPr>
              <p:cNvSpPr txBox="1"/>
              <p:nvPr/>
            </p:nvSpPr>
            <p:spPr>
              <a:xfrm>
                <a:off x="2778064" y="2187350"/>
                <a:ext cx="10182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컨셉 기획서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4AD6E6-4C0C-4ABD-8FF2-536DEC175A41}"/>
              </a:ext>
            </a:extLst>
          </p:cNvPr>
          <p:cNvSpPr txBox="1"/>
          <p:nvPr/>
        </p:nvSpPr>
        <p:spPr>
          <a:xfrm>
            <a:off x="10743580" y="6429159"/>
            <a:ext cx="91371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 </a:t>
            </a:r>
            <a:r>
              <a:rPr lang="en-US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</p:spTree>
    <p:extLst>
      <p:ext uri="{BB962C8B-B14F-4D97-AF65-F5344CB8AC3E}">
        <p14:creationId xmlns:p14="http://schemas.microsoft.com/office/powerpoint/2010/main" val="420126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672131-843E-583B-ECEB-BDB05CF1C5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0" t="68971" b="1"/>
          <a:stretch>
            <a:fillRect/>
          </a:stretch>
        </p:blipFill>
        <p:spPr>
          <a:xfrm>
            <a:off x="939546" y="4314652"/>
            <a:ext cx="4048457" cy="493533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5" name="그림 4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60AD86E-E95D-856C-3309-CC8470C792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0" t="68971" b="1"/>
          <a:stretch>
            <a:fillRect/>
          </a:stretch>
        </p:blipFill>
        <p:spPr>
          <a:xfrm>
            <a:off x="939546" y="2863917"/>
            <a:ext cx="4048457" cy="493533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45" name="그림 44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8410B5-FB3E-29BC-7309-6072505C0D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0" t="68971" b="1"/>
          <a:stretch>
            <a:fillRect/>
          </a:stretch>
        </p:blipFill>
        <p:spPr>
          <a:xfrm>
            <a:off x="939546" y="1413182"/>
            <a:ext cx="4048457" cy="493533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06E36B-B09F-4909-DC9D-027BB75B5FF1}"/>
              </a:ext>
            </a:extLst>
          </p:cNvPr>
          <p:cNvSpPr txBox="1"/>
          <p:nvPr/>
        </p:nvSpPr>
        <p:spPr>
          <a:xfrm>
            <a:off x="939546" y="1506060"/>
            <a:ext cx="723450" cy="307777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12EBF-7792-AFED-3CA6-0462D83D1838}"/>
              </a:ext>
            </a:extLst>
          </p:cNvPr>
          <p:cNvSpPr txBox="1"/>
          <p:nvPr/>
        </p:nvSpPr>
        <p:spPr>
          <a:xfrm>
            <a:off x="939546" y="1906715"/>
            <a:ext cx="1294737" cy="570926"/>
          </a:xfrm>
          <a:prstGeom prst="rect">
            <a:avLst/>
          </a:prstGeom>
          <a:noFill/>
        </p:spPr>
        <p:txBody>
          <a:bodyPr wrap="none" lIns="324000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 소개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32F02B-B7AD-1173-EE0E-C85BFA1AACAA}"/>
              </a:ext>
            </a:extLst>
          </p:cNvPr>
          <p:cNvSpPr txBox="1"/>
          <p:nvPr/>
        </p:nvSpPr>
        <p:spPr>
          <a:xfrm>
            <a:off x="939546" y="2956795"/>
            <a:ext cx="1103361" cy="307777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방식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0B1B36-1C77-A7F7-9D24-BE41B5A77178}"/>
              </a:ext>
            </a:extLst>
          </p:cNvPr>
          <p:cNvSpPr txBox="1"/>
          <p:nvPr/>
        </p:nvSpPr>
        <p:spPr>
          <a:xfrm>
            <a:off x="939546" y="3357450"/>
            <a:ext cx="1730753" cy="570926"/>
          </a:xfrm>
          <a:prstGeom prst="rect">
            <a:avLst/>
          </a:prstGeom>
          <a:noFill/>
        </p:spPr>
        <p:txBody>
          <a:bodyPr wrap="none" lIns="324000" rtlCol="0">
            <a:spAutoFit/>
          </a:bodyPr>
          <a:lstStyle>
            <a:defPPr>
              <a:defRPr lang="ko-KR"/>
            </a:defPPr>
            <a:lvl1pPr marL="228600" indent="-228600">
              <a:lnSpc>
                <a:spcPct val="150000"/>
              </a:lnSpc>
              <a:buAutoNum type="arabicParenBoth"/>
              <a:defRPr sz="1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전투 스타일</a:t>
            </a:r>
            <a:endParaRPr lang="en-US" altLang="ko-KR" dirty="0"/>
          </a:p>
          <a:p>
            <a:r>
              <a:rPr lang="ko-KR" altLang="en-US" dirty="0"/>
              <a:t>장단점 및 활용 전략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FAB809-BCD3-4F8D-8D82-B0D530C83150}"/>
              </a:ext>
            </a:extLst>
          </p:cNvPr>
          <p:cNvSpPr txBox="1"/>
          <p:nvPr/>
        </p:nvSpPr>
        <p:spPr>
          <a:xfrm>
            <a:off x="939546" y="4407530"/>
            <a:ext cx="755510" cy="307777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A04364-6A0D-C72E-1BDC-AC12CECDF22A}"/>
              </a:ext>
            </a:extLst>
          </p:cNvPr>
          <p:cNvSpPr txBox="1"/>
          <p:nvPr/>
        </p:nvSpPr>
        <p:spPr>
          <a:xfrm>
            <a:off x="939546" y="4808185"/>
            <a:ext cx="1730753" cy="570926"/>
          </a:xfrm>
          <a:prstGeom prst="rect">
            <a:avLst/>
          </a:prstGeom>
          <a:noFill/>
        </p:spPr>
        <p:txBody>
          <a:bodyPr wrap="none" lIns="324000" rtlCol="0">
            <a:spAutoFit/>
          </a:bodyPr>
          <a:lstStyle>
            <a:defPPr>
              <a:defRPr lang="ko-KR"/>
            </a:defPPr>
            <a:lvl1pPr marL="228600" indent="-228600">
              <a:lnSpc>
                <a:spcPct val="150000"/>
              </a:lnSpc>
              <a:buAutoNum type="arabicParenBoth"/>
              <a:defRPr sz="1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스킬 구성</a:t>
            </a:r>
            <a:endParaRPr lang="en-US" altLang="ko-KR" dirty="0"/>
          </a:p>
          <a:p>
            <a:r>
              <a:rPr lang="ko-KR" altLang="en-US" dirty="0"/>
              <a:t>모션 및 이펙트 컨셉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3984E0-6511-1118-EB89-E6ABDBD0ED9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F78D02-347F-E730-097B-FE43FBC805DB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BFE5B72-BC14-4C4A-711F-DC526C97F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0DFEA7C-CFFB-1D5F-282C-14240A52F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65E20BC-21E9-B637-44B6-5AD7433E6AF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8AFE04-BF9F-860A-EC92-80F3827BC844}"/>
                </a:ext>
              </a:extLst>
            </p:cNvPr>
            <p:cNvSpPr txBox="1"/>
            <p:nvPr/>
          </p:nvSpPr>
          <p:spPr>
            <a:xfrm>
              <a:off x="1007126" y="215445"/>
              <a:ext cx="49565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ko-KR" altLang="en-US" dirty="0"/>
                <a:t>목차</a:t>
              </a:r>
            </a:p>
          </p:txBody>
        </p:sp>
      </p:grpSp>
      <p:pic>
        <p:nvPicPr>
          <p:cNvPr id="36" name="그림 35" descr="인간의 얼굴, 아니메, 의류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D56A32-EB80-2EF4-06E3-8F4ABE4BE71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50" y="685204"/>
            <a:ext cx="3592070" cy="534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0DDD-E689-5FE5-620F-8C81441E3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E4E0F3-B12A-33B4-C016-E7EBB15E8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"/>
          <a:stretch>
            <a:fillRect/>
          </a:stretch>
        </p:blipFill>
        <p:spPr>
          <a:xfrm>
            <a:off x="4655268" y="1897029"/>
            <a:ext cx="2753098" cy="477205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5B036C-0B97-2607-59AC-00331670A894}"/>
              </a:ext>
            </a:extLst>
          </p:cNvPr>
          <p:cNvGrpSpPr/>
          <p:nvPr/>
        </p:nvGrpSpPr>
        <p:grpSpPr>
          <a:xfrm>
            <a:off x="2237270" y="309901"/>
            <a:ext cx="1306182" cy="237852"/>
            <a:chOff x="2237270" y="404349"/>
            <a:chExt cx="1306182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12FF578-D0E7-D4B2-4E6F-3BB07CE4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0" y="404349"/>
              <a:ext cx="1306182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54CBC5-9732-1162-DF70-98B60FDAB632}"/>
                </a:ext>
              </a:extLst>
            </p:cNvPr>
            <p:cNvSpPr txBox="1"/>
            <p:nvPr/>
          </p:nvSpPr>
          <p:spPr>
            <a:xfrm>
              <a:off x="2237270" y="438637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기획 의도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4147C3A-EFE2-FE27-49E5-55D850143154}"/>
              </a:ext>
            </a:extLst>
          </p:cNvPr>
          <p:cNvGrpSpPr/>
          <p:nvPr/>
        </p:nvGrpSpPr>
        <p:grpSpPr>
          <a:xfrm>
            <a:off x="479261" y="2241265"/>
            <a:ext cx="4437245" cy="662611"/>
            <a:chOff x="322963" y="1752622"/>
            <a:chExt cx="4437245" cy="66261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1262AA5-3398-98C9-599B-44B02869A9BD}"/>
                </a:ext>
              </a:extLst>
            </p:cNvPr>
            <p:cNvGrpSpPr/>
            <p:nvPr/>
          </p:nvGrpSpPr>
          <p:grpSpPr>
            <a:xfrm>
              <a:off x="322963" y="1752622"/>
              <a:ext cx="3486176" cy="662611"/>
              <a:chOff x="379243" y="1752288"/>
              <a:chExt cx="3486176" cy="66261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C8BB0DA-8D25-DE5E-CB35-B93EEB8858ED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F3756B-19E1-E119-1DAE-352E07CF198D}"/>
                  </a:ext>
                </a:extLst>
              </p:cNvPr>
              <p:cNvSpPr txBox="1"/>
              <p:nvPr/>
            </p:nvSpPr>
            <p:spPr>
              <a:xfrm>
                <a:off x="666805" y="1891233"/>
                <a:ext cx="291105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동양의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소녀 도사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작은 체구로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거대한 곰방대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휘두르는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반전 매력을 지닌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5B16CFB-6DA7-6007-09E0-D9A15DCC6ACF}"/>
                </a:ext>
              </a:extLst>
            </p:cNvPr>
            <p:cNvSpPr/>
            <p:nvPr/>
          </p:nvSpPr>
          <p:spPr>
            <a:xfrm>
              <a:off x="4652208" y="2029928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chemeClr val="accent4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2CB05D5-E1A8-C0D4-AE88-F1601995C3F9}"/>
                </a:ext>
              </a:extLst>
            </p:cNvPr>
            <p:cNvCxnSpPr>
              <a:cxnSpLocks/>
              <a:stCxn id="64" idx="2"/>
              <a:endCxn id="67" idx="3"/>
            </p:cNvCxnSpPr>
            <p:nvPr/>
          </p:nvCxnSpPr>
          <p:spPr>
            <a:xfrm flipH="1">
              <a:off x="3809139" y="2083928"/>
              <a:ext cx="843069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4A4568-A8F2-965A-2438-280F0734A59F}"/>
              </a:ext>
            </a:extLst>
          </p:cNvPr>
          <p:cNvGrpSpPr/>
          <p:nvPr/>
        </p:nvGrpSpPr>
        <p:grpSpPr>
          <a:xfrm>
            <a:off x="6506672" y="2960480"/>
            <a:ext cx="5494259" cy="662611"/>
            <a:chOff x="5874782" y="723775"/>
            <a:chExt cx="5494259" cy="662611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4318746-DC80-7048-AB08-503A638ED16D}"/>
                </a:ext>
              </a:extLst>
            </p:cNvPr>
            <p:cNvSpPr/>
            <p:nvPr/>
          </p:nvSpPr>
          <p:spPr>
            <a:xfrm>
              <a:off x="5874782" y="1001080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chemeClr val="accent4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633EC86-91AB-0884-CC07-A5C31C171D24}"/>
                </a:ext>
              </a:extLst>
            </p:cNvPr>
            <p:cNvGrpSpPr/>
            <p:nvPr/>
          </p:nvGrpSpPr>
          <p:grpSpPr>
            <a:xfrm>
              <a:off x="7340355" y="723775"/>
              <a:ext cx="4028686" cy="662611"/>
              <a:chOff x="7340355" y="1115964"/>
              <a:chExt cx="4028686" cy="662611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07883F0B-C4D8-E2EA-C356-1C5220532DC9}"/>
                  </a:ext>
                </a:extLst>
              </p:cNvPr>
              <p:cNvSpPr/>
              <p:nvPr/>
            </p:nvSpPr>
            <p:spPr>
              <a:xfrm>
                <a:off x="7340355" y="1115964"/>
                <a:ext cx="4028686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4648858-A74C-B79A-8542-DE87831F9506}"/>
                  </a:ext>
                </a:extLst>
              </p:cNvPr>
              <p:cNvSpPr txBox="1"/>
              <p:nvPr/>
            </p:nvSpPr>
            <p:spPr>
              <a:xfrm>
                <a:off x="7749291" y="1370325"/>
                <a:ext cx="321081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연기를 다뤄 효과를 부여하는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서포터</a:t>
                </a:r>
                <a:endPara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59F654CB-4633-5E10-7E0B-A2BF2D64610A}"/>
                </a:ext>
              </a:extLst>
            </p:cNvPr>
            <p:cNvCxnSpPr>
              <a:cxnSpLocks/>
              <a:stCxn id="143" idx="1"/>
              <a:endCxn id="140" idx="6"/>
            </p:cNvCxnSpPr>
            <p:nvPr/>
          </p:nvCxnSpPr>
          <p:spPr>
            <a:xfrm flipH="1" flipV="1">
              <a:off x="5982782" y="1055080"/>
              <a:ext cx="1357573" cy="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5F742C-6F2B-5093-FD0A-732B83C68C68}"/>
              </a:ext>
            </a:extLst>
          </p:cNvPr>
          <p:cNvGrpSpPr/>
          <p:nvPr/>
        </p:nvGrpSpPr>
        <p:grpSpPr>
          <a:xfrm>
            <a:off x="479261" y="3809088"/>
            <a:ext cx="5251620" cy="1481579"/>
            <a:chOff x="610525" y="4036201"/>
            <a:chExt cx="5251620" cy="148157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E63CE52-280B-FDFA-B3CE-6F3268CAEDD5}"/>
                </a:ext>
              </a:extLst>
            </p:cNvPr>
            <p:cNvGrpSpPr/>
            <p:nvPr/>
          </p:nvGrpSpPr>
          <p:grpSpPr>
            <a:xfrm>
              <a:off x="684326" y="4940057"/>
              <a:ext cx="3317479" cy="577723"/>
              <a:chOff x="460659" y="5398865"/>
              <a:chExt cx="3723904" cy="6485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5DF6CCA-658A-20B6-EB59-445294BA1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55150" b="79573"/>
              <a:stretch>
                <a:fillRect/>
              </a:stretch>
            </p:blipFill>
            <p:spPr>
              <a:xfrm>
                <a:off x="460659" y="5398865"/>
                <a:ext cx="1877654" cy="471866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D969B575-1D1C-93B8-2396-036E52F0F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63985" r="61470" b="7940"/>
              <a:stretch>
                <a:fillRect/>
              </a:stretch>
            </p:blipFill>
            <p:spPr>
              <a:xfrm>
                <a:off x="2571531" y="5398865"/>
                <a:ext cx="1613032" cy="648500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47303F9B-478B-820E-71CB-B2C81FCA77A0}"/>
                </a:ext>
              </a:extLst>
            </p:cNvPr>
            <p:cNvGrpSpPr/>
            <p:nvPr/>
          </p:nvGrpSpPr>
          <p:grpSpPr>
            <a:xfrm>
              <a:off x="610525" y="4036201"/>
              <a:ext cx="3465080" cy="662611"/>
              <a:chOff x="7903961" y="3186331"/>
              <a:chExt cx="3465080" cy="66261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3691D21-FC4C-ADF3-90C8-843AF5E78BAE}"/>
                  </a:ext>
                </a:extLst>
              </p:cNvPr>
              <p:cNvSpPr/>
              <p:nvPr/>
            </p:nvSpPr>
            <p:spPr>
              <a:xfrm>
                <a:off x="7903961" y="3186331"/>
                <a:ext cx="3465080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5BAE9D-09AF-1EFA-A452-DF61B4FE4340}"/>
                  </a:ext>
                </a:extLst>
              </p:cNvPr>
              <p:cNvSpPr txBox="1"/>
              <p:nvPr/>
            </p:nvSpPr>
            <p:spPr>
              <a:xfrm>
                <a:off x="8322039" y="3325276"/>
                <a:ext cx="262892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안개를 뜻하는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춤을 펼치는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 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=&gt;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춤을 추는 듯한 동작을 통해 연기를 다루는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68C8AB07-294A-1A72-5668-F6BAC33F40FD}"/>
                </a:ext>
              </a:extLst>
            </p:cNvPr>
            <p:cNvCxnSpPr>
              <a:cxnSpLocks/>
              <a:stCxn id="172" idx="2"/>
              <a:endCxn id="71" idx="3"/>
            </p:cNvCxnSpPr>
            <p:nvPr/>
          </p:nvCxnSpPr>
          <p:spPr>
            <a:xfrm flipH="1">
              <a:off x="4075605" y="4367506"/>
              <a:ext cx="1678540" cy="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92A36799-DFD5-E776-DC2A-C98C3ED0D3FA}"/>
                </a:ext>
              </a:extLst>
            </p:cNvPr>
            <p:cNvSpPr/>
            <p:nvPr/>
          </p:nvSpPr>
          <p:spPr>
            <a:xfrm>
              <a:off x="5754145" y="4313506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chemeClr val="accent4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FACB201B-2B19-D789-1067-506D911EC52D}"/>
              </a:ext>
            </a:extLst>
          </p:cNvPr>
          <p:cNvGrpSpPr/>
          <p:nvPr/>
        </p:nvGrpSpPr>
        <p:grpSpPr>
          <a:xfrm>
            <a:off x="7478575" y="5196265"/>
            <a:ext cx="4442591" cy="662611"/>
            <a:chOff x="7485884" y="3410211"/>
            <a:chExt cx="4442591" cy="662611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5DCFA64D-2747-B99D-FDD5-D1E0A6C38C09}"/>
                </a:ext>
              </a:extLst>
            </p:cNvPr>
            <p:cNvGrpSpPr/>
            <p:nvPr/>
          </p:nvGrpSpPr>
          <p:grpSpPr>
            <a:xfrm>
              <a:off x="8098603" y="3410211"/>
              <a:ext cx="3829872" cy="662611"/>
              <a:chOff x="8098603" y="3410211"/>
              <a:chExt cx="3829872" cy="662611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50777CA7-B17F-BDA3-8D14-6BCAE4EE570D}"/>
                  </a:ext>
                </a:extLst>
              </p:cNvPr>
              <p:cNvSpPr/>
              <p:nvPr/>
            </p:nvSpPr>
            <p:spPr>
              <a:xfrm>
                <a:off x="8098603" y="3410211"/>
                <a:ext cx="3829872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A7EB2AA-7CF1-D751-F955-6B694494C9BB}"/>
                  </a:ext>
                </a:extLst>
              </p:cNvPr>
              <p:cNvSpPr txBox="1"/>
              <p:nvPr/>
            </p:nvSpPr>
            <p:spPr>
              <a:xfrm>
                <a:off x="8393706" y="3549156"/>
                <a:ext cx="323966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약간의 조건이 필요하지만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안정성이 뛰어난 버프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보유한 서포터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파티 전체 보호막 형성</a:t>
                </a: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방어력 증가 등</a:t>
                </a: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9D4CE6C-6F17-05A9-1DAC-7BCA8B0528F4}"/>
                </a:ext>
              </a:extLst>
            </p:cNvPr>
            <p:cNvSpPr/>
            <p:nvPr/>
          </p:nvSpPr>
          <p:spPr>
            <a:xfrm>
              <a:off x="7485884" y="3687516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chemeClr val="accent4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B7E6FEB4-BC8B-11D2-FF23-4764D4B881AB}"/>
                </a:ext>
              </a:extLst>
            </p:cNvPr>
            <p:cNvCxnSpPr>
              <a:cxnSpLocks/>
              <a:stCxn id="150" idx="1"/>
              <a:endCxn id="164" idx="6"/>
            </p:cNvCxnSpPr>
            <p:nvPr/>
          </p:nvCxnSpPr>
          <p:spPr>
            <a:xfrm flipH="1" flipV="1">
              <a:off x="7593884" y="3741516"/>
              <a:ext cx="504719" cy="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B4B950A-E527-3639-17C3-98B9C6819C39}"/>
              </a:ext>
            </a:extLst>
          </p:cNvPr>
          <p:cNvGrpSpPr/>
          <p:nvPr/>
        </p:nvGrpSpPr>
        <p:grpSpPr>
          <a:xfrm>
            <a:off x="1719123" y="833308"/>
            <a:ext cx="8753754" cy="553998"/>
            <a:chOff x="1719123" y="833308"/>
            <a:chExt cx="8753754" cy="5539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D9B695-AE79-C17D-A1F6-B161B9948B7F}"/>
                </a:ext>
              </a:extLst>
            </p:cNvPr>
            <p:cNvSpPr txBox="1"/>
            <p:nvPr/>
          </p:nvSpPr>
          <p:spPr>
            <a:xfrm>
              <a:off x="2270433" y="987197"/>
              <a:ext cx="7651132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부챗살을 피뢰침 삼아 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번개를 유도하고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방어를 무시하는 공격으로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대상에게 높은 피해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주는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딜러</a:t>
              </a:r>
              <a:endParaRPr lang="en-US" altLang="ko-KR" sz="16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953821-8ACB-569C-70AB-343837E6F8A9}"/>
                </a:ext>
              </a:extLst>
            </p:cNvPr>
            <p:cNvSpPr txBox="1"/>
            <p:nvPr/>
          </p:nvSpPr>
          <p:spPr>
            <a:xfrm>
              <a:off x="1719123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C9CF42-E937-8773-C298-6F7A0FD581AB}"/>
                </a:ext>
              </a:extLst>
            </p:cNvPr>
            <p:cNvSpPr txBox="1"/>
            <p:nvPr/>
          </p:nvSpPr>
          <p:spPr>
            <a:xfrm>
              <a:off x="10242045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”</a:t>
              </a:r>
              <a:endParaRPr lang="en-US" altLang="ko-KR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CD851D-14B9-650D-0009-E13BC84CC050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91C77A4-9579-0A18-38F4-781E6AE8CE6A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DA10337-8605-EC5C-A87D-0A80C6D3E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5E1C1F3-5D15-9B5E-D1F7-656540439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2F55434-5E0F-19E9-91ED-688EAB02753B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8B9B03-43DB-8518-4C20-7BB128CCA530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BC5E7A3-13A4-980A-7901-4A07DA31F1EA}"/>
              </a:ext>
            </a:extLst>
          </p:cNvPr>
          <p:cNvGrpSpPr/>
          <p:nvPr/>
        </p:nvGrpSpPr>
        <p:grpSpPr>
          <a:xfrm>
            <a:off x="3780424" y="1513471"/>
            <a:ext cx="4631153" cy="153888"/>
            <a:chOff x="3717081" y="1513471"/>
            <a:chExt cx="4631153" cy="1538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31BB4A-5858-FBFE-F7CE-C3328DD20995}"/>
                </a:ext>
              </a:extLst>
            </p:cNvPr>
            <p:cNvSpPr txBox="1"/>
            <p:nvPr/>
          </p:nvSpPr>
          <p:spPr>
            <a:xfrm>
              <a:off x="3717081" y="1513471"/>
              <a:ext cx="66204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동양풍 도사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01FCA6-75E1-0978-F06B-FA4BE1D539C0}"/>
                </a:ext>
              </a:extLst>
            </p:cNvPr>
            <p:cNvSpPr txBox="1"/>
            <p:nvPr/>
          </p:nvSpPr>
          <p:spPr>
            <a:xfrm>
              <a:off x="4671845" y="1513471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236BA6-C00D-D2E9-AD94-C52F986691DC}"/>
                </a:ext>
              </a:extLst>
            </p:cNvPr>
            <p:cNvSpPr txBox="1"/>
            <p:nvPr/>
          </p:nvSpPr>
          <p:spPr>
            <a:xfrm>
              <a:off x="5856815" y="1513471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딜러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DB41C0-D481-D5E8-4167-47EA1DBEFE18}"/>
                </a:ext>
              </a:extLst>
            </p:cNvPr>
            <p:cNvSpPr txBox="1"/>
            <p:nvPr/>
          </p:nvSpPr>
          <p:spPr>
            <a:xfrm>
              <a:off x="5264330" y="1513471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33EDA06-A26B-2D9C-87B9-A703CB3897B0}"/>
                </a:ext>
              </a:extLst>
            </p:cNvPr>
            <p:cNvSpPr txBox="1"/>
            <p:nvPr/>
          </p:nvSpPr>
          <p:spPr>
            <a:xfrm>
              <a:off x="7293458" y="1513471"/>
              <a:ext cx="105477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4820EA-9056-0575-43FA-9ABFF78D12E2}"/>
                </a:ext>
              </a:extLst>
            </p:cNvPr>
            <p:cNvSpPr txBox="1"/>
            <p:nvPr/>
          </p:nvSpPr>
          <p:spPr>
            <a:xfrm>
              <a:off x="6449300" y="1513471"/>
              <a:ext cx="55143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546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59706-8734-139E-E871-E1DFF0FD9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여성, 의류, 페인팅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A75523-2558-14CF-F9DC-8FEAF559F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4" y="1139376"/>
            <a:ext cx="3172722" cy="5076355"/>
          </a:xfrm>
          <a:prstGeom prst="rect">
            <a:avLst/>
          </a:prstGeom>
        </p:spPr>
      </p:pic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BA36E4B5-57AE-ADDA-5E70-E8863230B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773252"/>
              </p:ext>
            </p:extLst>
          </p:nvPr>
        </p:nvGraphicFramePr>
        <p:xfrm>
          <a:off x="4171358" y="1139375"/>
          <a:ext cx="7512642" cy="50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7644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2439695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3996501">
                  <a:extLst>
                    <a:ext uri="{9D8B030D-6E8A-4147-A177-3AD203B41FA5}">
                      <a16:colId xmlns:a16="http://schemas.microsoft.com/office/drawing/2014/main" val="208748825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하늘을 품은 뇌운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출신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천지방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집단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성격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고요함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책임감이 강함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180cm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8049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6849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489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딜러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337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태생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378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부챗살을 피뢰침 삼아 번개를 유도하고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방어를 무시하는 공격으로 단일 대상에게 높은 피해를 주는 딜러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1904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 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동양에 근거지를 둔 천지방의 중급 도사였지만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내부와 외부의 적으로 인해 천지방이 멸망하게 된 후 어린 동생인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과 함께 세상을 유랑하던 도사이다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부채를 사용하며 방출한 번개를 한 곳에 집중시키기 위해 직접 창안한 도술을 사용한다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6CDF689-1ABA-E037-1591-2E4812619773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8179D85-E2A9-2B22-F37E-63C0A164F3C6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6838CEDB-9155-2278-B997-AF9299370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B6B2D56E-67F6-6FCA-B1A4-C0083C3F48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F32F725-825C-2F34-D0E2-FEB1B18B2CF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73440B-1402-0A90-728F-1BBCC8602959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4E771CD-7A8E-3B6E-DF19-95664D9D41F5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38905"/>
            <a:chExt cx="1448850" cy="237852"/>
          </a:xfrm>
        </p:grpSpPr>
        <p:pic>
          <p:nvPicPr>
            <p:cNvPr id="26" name="그림 25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C0D993E-D607-903A-CE4D-6CEE150A9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38905"/>
              <a:ext cx="1448850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215372-0310-EEFE-48A7-52FC5E272F89}"/>
                </a:ext>
              </a:extLst>
            </p:cNvPr>
            <p:cNvSpPr txBox="1"/>
            <p:nvPr/>
          </p:nvSpPr>
          <p:spPr>
            <a:xfrm>
              <a:off x="2241824" y="373193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캐릭터 소개</a:t>
              </a:r>
              <a:endParaRPr lang="en-US" altLang="ko-KR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2F22D4F-6417-7955-5E57-A2DE26A41F95}"/>
              </a:ext>
            </a:extLst>
          </p:cNvPr>
          <p:cNvGrpSpPr/>
          <p:nvPr/>
        </p:nvGrpSpPr>
        <p:grpSpPr>
          <a:xfrm>
            <a:off x="678675" y="5413762"/>
            <a:ext cx="2880000" cy="671600"/>
            <a:chOff x="734017" y="5413762"/>
            <a:chExt cx="2880000" cy="6716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758CA-99EF-DFA7-12CC-A7873F1D9D59}"/>
                </a:ext>
              </a:extLst>
            </p:cNvPr>
            <p:cNvSpPr/>
            <p:nvPr/>
          </p:nvSpPr>
          <p:spPr>
            <a:xfrm>
              <a:off x="734017" y="5413762"/>
              <a:ext cx="2880000" cy="6716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5A8A14-056E-C57F-36F4-34E343BCE650}"/>
                </a:ext>
              </a:extLst>
            </p:cNvPr>
            <p:cNvSpPr txBox="1"/>
            <p:nvPr/>
          </p:nvSpPr>
          <p:spPr>
            <a:xfrm>
              <a:off x="801045" y="5472563"/>
              <a:ext cx="2745945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천지방이 멸망한 후 세상을 유랑하던 도사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endParaRPr lang="en-US" altLang="ko-KR" sz="900" dirty="0">
                <a:solidFill>
                  <a:srgbClr val="FBF2FA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그의 고요함 속에 감춰진 번개는 하늘을 품을 정도로 거대하고</a:t>
              </a:r>
              <a:r>
                <a:rPr lang="en-US" altLang="ko-KR" sz="900" dirty="0">
                  <a:solidFill>
                    <a:srgbClr val="FBF2FA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세상을 뒤흔들 정도로 강렬하다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B808FE-587F-8C93-E7EB-98638D9E0CF6}"/>
              </a:ext>
            </a:extLst>
          </p:cNvPr>
          <p:cNvSpPr/>
          <p:nvPr/>
        </p:nvSpPr>
        <p:spPr>
          <a:xfrm>
            <a:off x="2750820" y="5202449"/>
            <a:ext cx="807744" cy="152511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7A7E3B-E027-8B88-97FC-161FAF9A0215}"/>
              </a:ext>
            </a:extLst>
          </p:cNvPr>
          <p:cNvGrpSpPr/>
          <p:nvPr/>
        </p:nvGrpSpPr>
        <p:grpSpPr>
          <a:xfrm>
            <a:off x="678564" y="5007186"/>
            <a:ext cx="506570" cy="339133"/>
            <a:chOff x="1975503" y="1412597"/>
            <a:chExt cx="794809" cy="54091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E7E5A69-6D81-E7EF-CC87-6DB5B8FB1CD4}"/>
                </a:ext>
              </a:extLst>
            </p:cNvPr>
            <p:cNvSpPr/>
            <p:nvPr/>
          </p:nvSpPr>
          <p:spPr>
            <a:xfrm>
              <a:off x="1975503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후열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1E4F11A-836E-787C-E304-21FD256B65CD}"/>
                </a:ext>
              </a:extLst>
            </p:cNvPr>
            <p:cNvSpPr/>
            <p:nvPr/>
          </p:nvSpPr>
          <p:spPr>
            <a:xfrm>
              <a:off x="2263151" y="1412597"/>
              <a:ext cx="219513" cy="5409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accent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중열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A03346A-F630-82B0-4627-08B5B89CE6E9}"/>
                </a:ext>
              </a:extLst>
            </p:cNvPr>
            <p:cNvSpPr/>
            <p:nvPr/>
          </p:nvSpPr>
          <p:spPr>
            <a:xfrm>
              <a:off x="2550799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0C3F35F-6402-9CDC-1932-B20708AE316A}"/>
              </a:ext>
            </a:extLst>
          </p:cNvPr>
          <p:cNvSpPr txBox="1"/>
          <p:nvPr/>
        </p:nvSpPr>
        <p:spPr>
          <a:xfrm>
            <a:off x="2965538" y="5217149"/>
            <a:ext cx="378309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8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마법 딜러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76B9D4-C7E6-09A3-6A8D-5FE4F60AB3AE}"/>
              </a:ext>
            </a:extLst>
          </p:cNvPr>
          <p:cNvGrpSpPr/>
          <p:nvPr/>
        </p:nvGrpSpPr>
        <p:grpSpPr>
          <a:xfrm>
            <a:off x="1573601" y="1230098"/>
            <a:ext cx="1992853" cy="523220"/>
            <a:chOff x="1117921" y="856234"/>
            <a:chExt cx="1992853" cy="52322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791B505-9767-C082-1E9E-D443506A3B7A}"/>
                </a:ext>
              </a:extLst>
            </p:cNvPr>
            <p:cNvSpPr txBox="1"/>
            <p:nvPr/>
          </p:nvSpPr>
          <p:spPr>
            <a:xfrm>
              <a:off x="1117921" y="856234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품은 뇌운</a:t>
              </a:r>
              <a:r>
                <a:rPr lang="en-US" altLang="ko-KR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200" dirty="0">
                  <a:ln w="635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2800" dirty="0">
                  <a:ln w="50800">
                    <a:solidFill>
                      <a:schemeClr val="bg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가람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4A21CD-4944-9C0A-A99A-1387122C89C1}"/>
                </a:ext>
              </a:extLst>
            </p:cNvPr>
            <p:cNvSpPr txBox="1"/>
            <p:nvPr/>
          </p:nvSpPr>
          <p:spPr>
            <a:xfrm>
              <a:off x="1117921" y="856234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품은 뇌운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2800" dirty="0">
                  <a:ln w="50800">
                    <a:noFill/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가람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BEFAE6B-A469-134C-E13A-988FB1F316CA}"/>
              </a:ext>
            </a:extLst>
          </p:cNvPr>
          <p:cNvGrpSpPr/>
          <p:nvPr/>
        </p:nvGrpSpPr>
        <p:grpSpPr>
          <a:xfrm>
            <a:off x="7783895" y="1267201"/>
            <a:ext cx="3713090" cy="3618389"/>
            <a:chOff x="8058215" y="1267201"/>
            <a:chExt cx="3713090" cy="3618389"/>
          </a:xfrm>
        </p:grpSpPr>
        <p:pic>
          <p:nvPicPr>
            <p:cNvPr id="19" name="그림 18" descr="의류, 의상 디자인, 인간의 얼굴, 덮개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7B69E28-44BF-0A94-3D30-5CFABDD4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5" b="627"/>
            <a:stretch>
              <a:fillRect/>
            </a:stretch>
          </p:blipFill>
          <p:spPr>
            <a:xfrm>
              <a:off x="8347232" y="1427126"/>
              <a:ext cx="2350125" cy="3458464"/>
            </a:xfrm>
            <a:prstGeom prst="rect">
              <a:avLst/>
            </a:prstGeom>
          </p:spPr>
        </p:pic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EAE2279-9F63-6D5B-DDA7-FECDB79A2326}"/>
                </a:ext>
              </a:extLst>
            </p:cNvPr>
            <p:cNvCxnSpPr>
              <a:cxnSpLocks/>
            </p:cNvCxnSpPr>
            <p:nvPr/>
          </p:nvCxnSpPr>
          <p:spPr>
            <a:xfrm>
              <a:off x="8058215" y="4860462"/>
              <a:ext cx="3608611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35D5CA1-E66A-E557-79E5-CF35BDABD974}"/>
                </a:ext>
              </a:extLst>
            </p:cNvPr>
            <p:cNvSpPr txBox="1"/>
            <p:nvPr/>
          </p:nvSpPr>
          <p:spPr>
            <a:xfrm>
              <a:off x="10375037" y="3876752"/>
              <a:ext cx="7982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5AD7409-24AF-0830-27EF-965D883C8365}"/>
                </a:ext>
              </a:extLst>
            </p:cNvPr>
            <p:cNvSpPr txBox="1"/>
            <p:nvPr/>
          </p:nvSpPr>
          <p:spPr>
            <a:xfrm>
              <a:off x="9073453" y="1267201"/>
              <a:ext cx="897682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9C77B6F-C927-4752-7261-FE7A213FD31C}"/>
                </a:ext>
              </a:extLst>
            </p:cNvPr>
            <p:cNvGrpSpPr/>
            <p:nvPr/>
          </p:nvGrpSpPr>
          <p:grpSpPr>
            <a:xfrm>
              <a:off x="8270404" y="1491708"/>
              <a:ext cx="399304" cy="3304172"/>
              <a:chOff x="10059666" y="1491708"/>
              <a:chExt cx="399304" cy="3304172"/>
            </a:xfrm>
          </p:grpSpPr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EA52388E-B787-AFD0-E353-FBF8629A1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9666" y="1491708"/>
                <a:ext cx="0" cy="3304172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7E0FE3F-20A9-44D2-9F3A-8DBF78B6CD1C}"/>
                  </a:ext>
                </a:extLst>
              </p:cNvPr>
              <p:cNvSpPr txBox="1"/>
              <p:nvPr/>
            </p:nvSpPr>
            <p:spPr>
              <a:xfrm>
                <a:off x="10111119" y="3396263"/>
                <a:ext cx="34785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180cm</a:t>
                </a:r>
              </a:p>
            </p:txBody>
          </p:sp>
        </p:grp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4B0E22D-8F89-2926-FB8E-929D6B514CA9}"/>
                </a:ext>
              </a:extLst>
            </p:cNvPr>
            <p:cNvCxnSpPr>
              <a:cxnSpLocks/>
            </p:cNvCxnSpPr>
            <p:nvPr/>
          </p:nvCxnSpPr>
          <p:spPr>
            <a:xfrm>
              <a:off x="8058215" y="1427126"/>
              <a:ext cx="16649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024AE05-EEF8-F7AC-2447-CCB6BE81A422}"/>
                </a:ext>
              </a:extLst>
            </p:cNvPr>
            <p:cNvGrpSpPr/>
            <p:nvPr/>
          </p:nvGrpSpPr>
          <p:grpSpPr>
            <a:xfrm>
              <a:off x="11453839" y="4191000"/>
              <a:ext cx="317466" cy="604880"/>
              <a:chOff x="10620212" y="4191000"/>
              <a:chExt cx="317466" cy="604880"/>
            </a:xfrm>
          </p:grpSpPr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F755DBA5-93EF-A2E8-151B-460E06868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0212" y="4191000"/>
                <a:ext cx="0" cy="604880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D49D5B4-6AA0-A54C-2F08-08782D84BAAA}"/>
                  </a:ext>
                </a:extLst>
              </p:cNvPr>
              <p:cNvSpPr txBox="1"/>
              <p:nvPr/>
            </p:nvSpPr>
            <p:spPr>
              <a:xfrm>
                <a:off x="10639519" y="4424191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40cm</a:t>
                </a:r>
              </a:p>
            </p:txBody>
          </p:sp>
        </p:grpSp>
        <p:pic>
          <p:nvPicPr>
            <p:cNvPr id="47" name="그림 46" descr="손부채, 야외, 경치, 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402F034-3E4F-4173-B396-71A47DC92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2" t="4519" r="2030" b="10409"/>
            <a:stretch>
              <a:fillRect/>
            </a:stretch>
          </p:blipFill>
          <p:spPr>
            <a:xfrm>
              <a:off x="10127182" y="4095930"/>
              <a:ext cx="1294004" cy="766800"/>
            </a:xfrm>
            <a:prstGeom prst="rect">
              <a:avLst/>
            </a:prstGeom>
          </p:spPr>
        </p:pic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D170AAC3-4AAE-6674-65BD-E9772225161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1404" y="4118790"/>
              <a:ext cx="110542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637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A1488-9431-E039-9E42-D89CC0BA7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5BFE9EA-240F-2974-2F60-B962E0FF1531}"/>
              </a:ext>
            </a:extLst>
          </p:cNvPr>
          <p:cNvSpPr/>
          <p:nvPr/>
        </p:nvSpPr>
        <p:spPr>
          <a:xfrm>
            <a:off x="1309647" y="856992"/>
            <a:ext cx="1475463" cy="1948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B0BC1A7-0711-DF11-5D49-0321CC6CA86D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28FDC08-B596-E0D1-3DE7-9E6AED2F2879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00A6467-6770-E105-C077-D33F36AFB4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C82DC40-469A-1F7A-ED47-24A8FB8C8E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BB49763-C00C-3272-E3D5-2364807951E7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BA4AFE-A195-FD70-8F37-49F825868EBA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9D6D05A-020D-574E-8C1F-B52CDCCB817C}"/>
              </a:ext>
            </a:extLst>
          </p:cNvPr>
          <p:cNvSpPr txBox="1"/>
          <p:nvPr/>
        </p:nvSpPr>
        <p:spPr>
          <a:xfrm>
            <a:off x="3898735" y="393865"/>
            <a:ext cx="406842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171450" indent="-171450">
              <a:buClr>
                <a:srgbClr val="FF0000"/>
              </a:buClr>
              <a:buFont typeface="Cinzel Bold" panose="00000800000000000000" pitchFamily="50" charset="0"/>
              <a:buChar char="!"/>
            </a:pP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3x3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전투에 기반하여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 스타일과 스킬을 기획했습니다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C79F13C-D9C1-3A04-A9C6-F13C405AEE17}"/>
              </a:ext>
            </a:extLst>
          </p:cNvPr>
          <p:cNvGrpSpPr/>
          <p:nvPr/>
        </p:nvGrpSpPr>
        <p:grpSpPr>
          <a:xfrm>
            <a:off x="263525" y="825282"/>
            <a:ext cx="874800" cy="226591"/>
            <a:chOff x="263525" y="1018366"/>
            <a:chExt cx="874800" cy="2265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58B124-FB7F-6FD3-2DF1-F9A70AF44A27}"/>
                </a:ext>
              </a:extLst>
            </p:cNvPr>
            <p:cNvSpPr txBox="1"/>
            <p:nvPr/>
          </p:nvSpPr>
          <p:spPr>
            <a:xfrm>
              <a:off x="263772" y="1018366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D86400AB-2ACE-73AD-9F7C-C2DCB3EF84B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244957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9ABCDA-70C5-BAE0-DE05-73F6DF797574}"/>
              </a:ext>
            </a:extLst>
          </p:cNvPr>
          <p:cNvSpPr txBox="1"/>
          <p:nvPr/>
        </p:nvSpPr>
        <p:spPr>
          <a:xfrm>
            <a:off x="263772" y="1051873"/>
            <a:ext cx="5873403" cy="760959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부챗살을 피뢰침 삼아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번개를 유도하고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방어를 무시하는 공격으로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단일 대상에게 높은 피해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주는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딜러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부채의 뼈대인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부챗살을 적에게 발사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하고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부챗살이 꽂힌 대상에게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유도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하여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피해를 집중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부챗살이 꽂힌 대상에게 주는 피해는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방어력을 무시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936F3D-C56E-1210-151E-DCA4BA787A4E}"/>
              </a:ext>
            </a:extLst>
          </p:cNvPr>
          <p:cNvSpPr txBox="1"/>
          <p:nvPr/>
        </p:nvSpPr>
        <p:spPr>
          <a:xfrm>
            <a:off x="1401368" y="877488"/>
            <a:ext cx="1292021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[ 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딜러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en-US" altLang="ko-KR" sz="1000" b="1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중거리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중열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0359A8E-1D46-885F-294E-64266E771556}"/>
              </a:ext>
            </a:extLst>
          </p:cNvPr>
          <p:cNvGrpSpPr/>
          <p:nvPr/>
        </p:nvGrpSpPr>
        <p:grpSpPr>
          <a:xfrm>
            <a:off x="263525" y="2278535"/>
            <a:ext cx="734400" cy="226591"/>
            <a:chOff x="263525" y="3835051"/>
            <a:chExt cx="734400" cy="2265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7176417-EB28-BB93-B9EC-5492B2E2DD23}"/>
                </a:ext>
              </a:extLst>
            </p:cNvPr>
            <p:cNvSpPr txBox="1"/>
            <p:nvPr/>
          </p:nvSpPr>
          <p:spPr>
            <a:xfrm>
              <a:off x="263772" y="3835051"/>
              <a:ext cx="733241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매커니즘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8A184C-D19F-E4EA-7650-FBD76E1A9CC1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61642"/>
              <a:ext cx="7344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68E97FF-974C-63C4-3134-E7A033B9E7FF}"/>
              </a:ext>
            </a:extLst>
          </p:cNvPr>
          <p:cNvGrpSpPr/>
          <p:nvPr/>
        </p:nvGrpSpPr>
        <p:grpSpPr>
          <a:xfrm>
            <a:off x="3520734" y="2663054"/>
            <a:ext cx="6549871" cy="1145680"/>
            <a:chOff x="3520734" y="2952010"/>
            <a:chExt cx="6549871" cy="11456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86A3FF-94DA-3591-A089-ED2BCF785E5B}"/>
                </a:ext>
              </a:extLst>
            </p:cNvPr>
            <p:cNvSpPr txBox="1"/>
            <p:nvPr/>
          </p:nvSpPr>
          <p:spPr>
            <a:xfrm>
              <a:off x="3520735" y="3142250"/>
              <a:ext cx="6549870" cy="955440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가람은 스킬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임시명칭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적을 공격하면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부채살의 명칭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적에게 발사합니다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천뢰침은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자동으로 적을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타겟팅하여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꽂히고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단일 대상에게 중복으로 꽂힐 수도 있습니다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천뢰침은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적과의 거리가 일정 이상 멀어지거나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자신에게 부여한 보호막이 깨지면 자동으로 회수됩니다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보호막은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턴간 유지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되며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이미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피어나는 연무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스킬로 부여한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보호막이 있는 경우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기존의 보호막을 제거한 후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새롭게 부여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0B14AB8-E110-A88B-D550-588A20A3B6CE}"/>
                </a:ext>
              </a:extLst>
            </p:cNvPr>
            <p:cNvSpPr txBox="1"/>
            <p:nvPr/>
          </p:nvSpPr>
          <p:spPr>
            <a:xfrm>
              <a:off x="3520734" y="2952010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10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천뢰침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37C5E2-55C5-CE02-976C-4CBBBFC7174D}"/>
              </a:ext>
            </a:extLst>
          </p:cNvPr>
          <p:cNvGrpSpPr/>
          <p:nvPr/>
        </p:nvGrpSpPr>
        <p:grpSpPr>
          <a:xfrm>
            <a:off x="3520980" y="5790751"/>
            <a:ext cx="6581930" cy="914848"/>
            <a:chOff x="3520980" y="5633251"/>
            <a:chExt cx="6581930" cy="91484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4231A22-3B73-0F08-CBA9-DDF7EC7C9045}"/>
                </a:ext>
              </a:extLst>
            </p:cNvPr>
            <p:cNvSpPr txBox="1"/>
            <p:nvPr/>
          </p:nvSpPr>
          <p:spPr>
            <a:xfrm>
              <a:off x="3520980" y="5823491"/>
              <a:ext cx="6581930" cy="724608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강화로 발생하는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추가 타격도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피어나는 연무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스킬의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 부여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효과가 적용됩니다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뿜어져 나온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 곰방대 형태로 뭉친 후 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캐릭터의 모션을 따라 추가적인 공격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가합니다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모션 변경 없음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이펙트만 추가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추가 타격의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피해량은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스킬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피해량의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10%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적용 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D32226B-E1D2-7B05-8806-1A2ED6829652}"/>
                </a:ext>
              </a:extLst>
            </p:cNvPr>
            <p:cNvSpPr txBox="1"/>
            <p:nvPr/>
          </p:nvSpPr>
          <p:spPr>
            <a:xfrm>
              <a:off x="3520980" y="5633251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dirty="0"/>
                <a:t>방어 무시</a:t>
              </a:r>
              <a:endParaRPr lang="en-US" altLang="ko-KR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14D9EF-B539-B3EF-C2AA-F48ACE355DFE}"/>
              </a:ext>
            </a:extLst>
          </p:cNvPr>
          <p:cNvGrpSpPr/>
          <p:nvPr/>
        </p:nvGrpSpPr>
        <p:grpSpPr>
          <a:xfrm>
            <a:off x="3520734" y="4226902"/>
            <a:ext cx="6840015" cy="914848"/>
            <a:chOff x="3520734" y="4281428"/>
            <a:chExt cx="6840015" cy="9148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8D2B57-4696-85A2-4D9E-430CF4678940}"/>
                </a:ext>
              </a:extLst>
            </p:cNvPr>
            <p:cNvSpPr txBox="1"/>
            <p:nvPr/>
          </p:nvSpPr>
          <p:spPr>
            <a:xfrm>
              <a:off x="3520735" y="4471668"/>
              <a:ext cx="6840014" cy="724608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다온은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짙어지는 연무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스킬을 사용하면 자신에게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효과를 부여합니다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(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 효과는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턴이 지나면 스택이 초기화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되지만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적을 타격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하거나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짙어지는 연무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스택을 쌓을 때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마다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지속 시간이 갱신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기본 공격 및 스킬 사용 시 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 강화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스택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당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회의 추가 타격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 발생합니다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5C77EA-87F9-7C65-F77A-9E24D7028582}"/>
                </a:ext>
              </a:extLst>
            </p:cNvPr>
            <p:cNvSpPr txBox="1"/>
            <p:nvPr/>
          </p:nvSpPr>
          <p:spPr>
            <a:xfrm>
              <a:off x="3520734" y="4281428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dirty="0"/>
                <a:t>번개 유도</a:t>
              </a:r>
              <a:endParaRPr lang="en-US" altLang="ko-KR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998B77-01EC-4547-2047-BB110E099787}"/>
              </a:ext>
            </a:extLst>
          </p:cNvPr>
          <p:cNvGrpSpPr/>
          <p:nvPr/>
        </p:nvGrpSpPr>
        <p:grpSpPr>
          <a:xfrm>
            <a:off x="263525" y="2663054"/>
            <a:ext cx="3012648" cy="4042545"/>
            <a:chOff x="263525" y="2663054"/>
            <a:chExt cx="3012648" cy="4042545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97CD34AE-8131-FA51-F19E-7A71D7C2FDA6}"/>
                </a:ext>
              </a:extLst>
            </p:cNvPr>
            <p:cNvSpPr/>
            <p:nvPr/>
          </p:nvSpPr>
          <p:spPr>
            <a:xfrm>
              <a:off x="263525" y="2663054"/>
              <a:ext cx="3012648" cy="40425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7D72C9-66ED-1D8C-8659-7F4FCBD910A6}"/>
                </a:ext>
              </a:extLst>
            </p:cNvPr>
            <p:cNvSpPr txBox="1"/>
            <p:nvPr/>
          </p:nvSpPr>
          <p:spPr>
            <a:xfrm>
              <a:off x="430540" y="6486543"/>
              <a:ext cx="2678618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</a:t>
              </a:r>
              <a:r>
                <a:rPr lang="ko-KR" altLang="en-US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타격 유효 횟수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(N) : </a:t>
              </a:r>
              <a:r>
                <a:rPr lang="ko-KR" altLang="en-US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해당 턴에서 타격이 빗나가지 않고 적중한 횟수</a:t>
              </a:r>
              <a:endParaRPr lang="en-US" altLang="ko-KR" sz="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4" name="그림 13" descr="텍스트, 스크린샷, 폰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75F97F5-CA61-5B4E-90A8-C27EED1C4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6" y="2840166"/>
              <a:ext cx="2255542" cy="346367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D8AC549-7A2B-AB0B-5D25-39130AC9EFB4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38905"/>
            <a:chExt cx="1448850" cy="237852"/>
          </a:xfrm>
        </p:grpSpPr>
        <p:pic>
          <p:nvPicPr>
            <p:cNvPr id="22" name="그림 2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D4ED47C-7732-196E-6E85-EF7BD2D32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38905"/>
              <a:ext cx="1448850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D360C9-3173-FB6B-CF48-B88EE64AC0B6}"/>
                </a:ext>
              </a:extLst>
            </p:cNvPr>
            <p:cNvSpPr txBox="1"/>
            <p:nvPr/>
          </p:nvSpPr>
          <p:spPr>
            <a:xfrm>
              <a:off x="2241824" y="373193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전투 스타일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554181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AB6E6-F17A-19FE-EA6D-445A64EAA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화살표: 오른쪽 542">
            <a:extLst>
              <a:ext uri="{FF2B5EF4-FFF2-40B4-BE49-F238E27FC236}">
                <a16:creationId xmlns:a16="http://schemas.microsoft.com/office/drawing/2014/main" id="{6475CAE5-05B4-45C5-C835-0EEC6DB9E717}"/>
              </a:ext>
            </a:extLst>
          </p:cNvPr>
          <p:cNvSpPr/>
          <p:nvPr/>
        </p:nvSpPr>
        <p:spPr>
          <a:xfrm>
            <a:off x="8598209" y="5302491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1" name="그룹 550">
            <a:extLst>
              <a:ext uri="{FF2B5EF4-FFF2-40B4-BE49-F238E27FC236}">
                <a16:creationId xmlns:a16="http://schemas.microsoft.com/office/drawing/2014/main" id="{FE532EB7-1A89-ADAF-0101-0ECD80C886A4}"/>
              </a:ext>
            </a:extLst>
          </p:cNvPr>
          <p:cNvGrpSpPr/>
          <p:nvPr/>
        </p:nvGrpSpPr>
        <p:grpSpPr>
          <a:xfrm>
            <a:off x="9000352" y="4288203"/>
            <a:ext cx="2783300" cy="2243808"/>
            <a:chOff x="9099393" y="4268220"/>
            <a:chExt cx="2783300" cy="2243808"/>
          </a:xfrm>
        </p:grpSpPr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E81C3D3D-CE22-2799-B71F-EB5E2D4EB06B}"/>
                </a:ext>
              </a:extLst>
            </p:cNvPr>
            <p:cNvSpPr/>
            <p:nvPr/>
          </p:nvSpPr>
          <p:spPr>
            <a:xfrm>
              <a:off x="9099393" y="4268220"/>
              <a:ext cx="2783300" cy="228183"/>
            </a:xfrm>
            <a:prstGeom prst="rect">
              <a:avLst/>
            </a:prstGeom>
            <a:solidFill>
              <a:srgbClr val="FBF2FA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8E5AAB9B-C71B-027A-1F48-9943EA0AD1F7}"/>
                </a:ext>
              </a:extLst>
            </p:cNvPr>
            <p:cNvSpPr txBox="1"/>
            <p:nvPr/>
          </p:nvSpPr>
          <p:spPr>
            <a:xfrm>
              <a:off x="9610192" y="4305367"/>
              <a:ext cx="176170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 최대 체력의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25%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 부여</a:t>
              </a:r>
              <a:endParaRPr lang="en-US" altLang="ko-KR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55" name="그룹 454">
              <a:extLst>
                <a:ext uri="{FF2B5EF4-FFF2-40B4-BE49-F238E27FC236}">
                  <a16:creationId xmlns:a16="http://schemas.microsoft.com/office/drawing/2014/main" id="{74DBD154-1826-07EF-DF0A-ABA87F0B472C}"/>
                </a:ext>
              </a:extLst>
            </p:cNvPr>
            <p:cNvGrpSpPr/>
            <p:nvPr/>
          </p:nvGrpSpPr>
          <p:grpSpPr>
            <a:xfrm>
              <a:off x="9254555" y="4890349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456" name="평행 사변형 455">
                <a:extLst>
                  <a:ext uri="{FF2B5EF4-FFF2-40B4-BE49-F238E27FC236}">
                    <a16:creationId xmlns:a16="http://schemas.microsoft.com/office/drawing/2014/main" id="{AB4BDD2E-F1EA-328A-EE42-B71BC6D07251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평행 사변형 456">
                <a:extLst>
                  <a:ext uri="{FF2B5EF4-FFF2-40B4-BE49-F238E27FC236}">
                    <a16:creationId xmlns:a16="http://schemas.microsoft.com/office/drawing/2014/main" id="{45F5D4CC-EBCF-1689-211F-7C0E8474F8CF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평행 사변형 457">
                <a:extLst>
                  <a:ext uri="{FF2B5EF4-FFF2-40B4-BE49-F238E27FC236}">
                    <a16:creationId xmlns:a16="http://schemas.microsoft.com/office/drawing/2014/main" id="{B1C3AAF9-8353-9583-AFCB-B8BEDDA5C73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평행 사변형 458">
                <a:extLst>
                  <a:ext uri="{FF2B5EF4-FFF2-40B4-BE49-F238E27FC236}">
                    <a16:creationId xmlns:a16="http://schemas.microsoft.com/office/drawing/2014/main" id="{27AE1B99-6994-029B-55AD-577FF504EE5A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평행 사변형 459">
                <a:extLst>
                  <a:ext uri="{FF2B5EF4-FFF2-40B4-BE49-F238E27FC236}">
                    <a16:creationId xmlns:a16="http://schemas.microsoft.com/office/drawing/2014/main" id="{799D68F0-67E0-E07D-EDC4-2418FDB04D41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평행 사변형 460">
                <a:extLst>
                  <a:ext uri="{FF2B5EF4-FFF2-40B4-BE49-F238E27FC236}">
                    <a16:creationId xmlns:a16="http://schemas.microsoft.com/office/drawing/2014/main" id="{1FEB9B68-1655-F633-B4DE-ED8AAFAC9E5E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평행 사변형 461">
                <a:extLst>
                  <a:ext uri="{FF2B5EF4-FFF2-40B4-BE49-F238E27FC236}">
                    <a16:creationId xmlns:a16="http://schemas.microsoft.com/office/drawing/2014/main" id="{79911DDA-DD0B-B084-D5C4-6DEE7036A83D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3" name="평행 사변형 462">
                <a:extLst>
                  <a:ext uri="{FF2B5EF4-FFF2-40B4-BE49-F238E27FC236}">
                    <a16:creationId xmlns:a16="http://schemas.microsoft.com/office/drawing/2014/main" id="{010772AB-25E6-4F16-6B2C-DEA14BBBB520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4" name="평행 사변형 463">
                <a:extLst>
                  <a:ext uri="{FF2B5EF4-FFF2-40B4-BE49-F238E27FC236}">
                    <a16:creationId xmlns:a16="http://schemas.microsoft.com/office/drawing/2014/main" id="{086AC353-DF9F-08FE-69BC-BC34A373AE21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5" name="그룹 464">
              <a:extLst>
                <a:ext uri="{FF2B5EF4-FFF2-40B4-BE49-F238E27FC236}">
                  <a16:creationId xmlns:a16="http://schemas.microsoft.com/office/drawing/2014/main" id="{B57D645E-BD71-2EB3-EBBA-268929A2C4E7}"/>
                </a:ext>
              </a:extLst>
            </p:cNvPr>
            <p:cNvGrpSpPr/>
            <p:nvPr/>
          </p:nvGrpSpPr>
          <p:grpSpPr>
            <a:xfrm>
              <a:off x="9550901" y="5302543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466" name="자유형: 도형 465">
                <a:extLst>
                  <a:ext uri="{FF2B5EF4-FFF2-40B4-BE49-F238E27FC236}">
                    <a16:creationId xmlns:a16="http://schemas.microsoft.com/office/drawing/2014/main" id="{CA962336-E1CF-0B62-4AE4-53BD61CC4524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7" name="자유형: 도형 466">
                <a:extLst>
                  <a:ext uri="{FF2B5EF4-FFF2-40B4-BE49-F238E27FC236}">
                    <a16:creationId xmlns:a16="http://schemas.microsoft.com/office/drawing/2014/main" id="{65933632-AEE3-A1FF-81A7-6458FE5F75A0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707E181D-291A-02A9-166C-EB24B4E41580}"/>
                </a:ext>
              </a:extLst>
            </p:cNvPr>
            <p:cNvGrpSpPr/>
            <p:nvPr/>
          </p:nvGrpSpPr>
          <p:grpSpPr>
            <a:xfrm>
              <a:off x="10855230" y="4760267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469" name="자유형: 도형 468">
                <a:extLst>
                  <a:ext uri="{FF2B5EF4-FFF2-40B4-BE49-F238E27FC236}">
                    <a16:creationId xmlns:a16="http://schemas.microsoft.com/office/drawing/2014/main" id="{A760CE51-5111-C2E8-B56C-3E84FC47D00F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0" name="자유형: 도형 469">
                <a:extLst>
                  <a:ext uri="{FF2B5EF4-FFF2-40B4-BE49-F238E27FC236}">
                    <a16:creationId xmlns:a16="http://schemas.microsoft.com/office/drawing/2014/main" id="{54B092C9-91B6-93D1-9FB1-00F96F95D64C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72" name="그림 471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C547CB5-9901-FE73-5FB0-6B2FCFE1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10593223" y="5616989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</p:grpSp>
      <p:grpSp>
        <p:nvGrpSpPr>
          <p:cNvPr id="552" name="그룹 551">
            <a:extLst>
              <a:ext uri="{FF2B5EF4-FFF2-40B4-BE49-F238E27FC236}">
                <a16:creationId xmlns:a16="http://schemas.microsoft.com/office/drawing/2014/main" id="{37964B9C-AE4F-9DA8-E511-79AA7DBD6E8D}"/>
              </a:ext>
            </a:extLst>
          </p:cNvPr>
          <p:cNvGrpSpPr/>
          <p:nvPr/>
        </p:nvGrpSpPr>
        <p:grpSpPr>
          <a:xfrm>
            <a:off x="3814659" y="4291922"/>
            <a:ext cx="4745290" cy="2236370"/>
            <a:chOff x="3804509" y="4268220"/>
            <a:chExt cx="4745290" cy="2236370"/>
          </a:xfrm>
        </p:grpSpPr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45443041-C932-63C7-E805-689DF27D8516}"/>
                </a:ext>
              </a:extLst>
            </p:cNvPr>
            <p:cNvGrpSpPr/>
            <p:nvPr/>
          </p:nvGrpSpPr>
          <p:grpSpPr>
            <a:xfrm rot="1209020" flipH="1">
              <a:off x="6973276" y="4588589"/>
              <a:ext cx="628704" cy="921930"/>
              <a:chOff x="5039499" y="1853047"/>
              <a:chExt cx="628704" cy="921930"/>
            </a:xfrm>
          </p:grpSpPr>
          <p:sp>
            <p:nvSpPr>
              <p:cNvPr id="446" name="원호 445">
                <a:extLst>
                  <a:ext uri="{FF2B5EF4-FFF2-40B4-BE49-F238E27FC236}">
                    <a16:creationId xmlns:a16="http://schemas.microsoft.com/office/drawing/2014/main" id="{EA25BBEB-6135-C20D-33BF-75357C9D176A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원호 446">
                <a:extLst>
                  <a:ext uri="{FF2B5EF4-FFF2-40B4-BE49-F238E27FC236}">
                    <a16:creationId xmlns:a16="http://schemas.microsoft.com/office/drawing/2014/main" id="{E362260A-CA6B-3A56-F387-76A76E15111D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2DF733D-E7FC-D48E-1093-EC691748B7BB}"/>
                </a:ext>
              </a:extLst>
            </p:cNvPr>
            <p:cNvGrpSpPr/>
            <p:nvPr/>
          </p:nvGrpSpPr>
          <p:grpSpPr>
            <a:xfrm>
              <a:off x="6261790" y="4882911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2F21DB9C-4587-2467-132B-DC463EFE99F8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63F24146-B868-D2E4-D353-D1BE3D80015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F28E824B-7D9F-9FF3-AF4E-793FFBD79F2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평행 사변형 30">
                <a:extLst>
                  <a:ext uri="{FF2B5EF4-FFF2-40B4-BE49-F238E27FC236}">
                    <a16:creationId xmlns:a16="http://schemas.microsoft.com/office/drawing/2014/main" id="{D1C67AF1-B588-7C7F-8A9F-DC495EDB8969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평행 사변형 32">
                <a:extLst>
                  <a:ext uri="{FF2B5EF4-FFF2-40B4-BE49-F238E27FC236}">
                    <a16:creationId xmlns:a16="http://schemas.microsoft.com/office/drawing/2014/main" id="{FEE84648-1F8F-0F29-065F-DDA3F01D7C04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평행 사변형 33">
                <a:extLst>
                  <a:ext uri="{FF2B5EF4-FFF2-40B4-BE49-F238E27FC236}">
                    <a16:creationId xmlns:a16="http://schemas.microsoft.com/office/drawing/2014/main" id="{E02F6FA5-F941-829F-B69F-621E23B90606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평행 사변형 38">
                <a:extLst>
                  <a:ext uri="{FF2B5EF4-FFF2-40B4-BE49-F238E27FC236}">
                    <a16:creationId xmlns:a16="http://schemas.microsoft.com/office/drawing/2014/main" id="{7CB18D1E-981E-B6A1-2CFC-7F6A4859FEB4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C867C501-6168-7AD8-6634-D0E4F01111CA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C85EE1BC-FC8E-CAFC-D1E6-DEC7367C09C7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래픽 41" descr="괴물 단색으로 채워진">
              <a:extLst>
                <a:ext uri="{FF2B5EF4-FFF2-40B4-BE49-F238E27FC236}">
                  <a16:creationId xmlns:a16="http://schemas.microsoft.com/office/drawing/2014/main" id="{35880D0F-D6E0-4613-FF6C-1535EC3FB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297" y="5203777"/>
              <a:ext cx="689522" cy="689522"/>
            </a:xfrm>
            <a:prstGeom prst="rect">
              <a:avLst/>
            </a:prstGeom>
          </p:spPr>
        </p:pic>
        <p:sp>
          <p:nvSpPr>
            <p:cNvPr id="441" name="폭발: 8pt 440">
              <a:extLst>
                <a:ext uri="{FF2B5EF4-FFF2-40B4-BE49-F238E27FC236}">
                  <a16:creationId xmlns:a16="http://schemas.microsoft.com/office/drawing/2014/main" id="{14A3D0C7-C44A-4469-F9CD-CD3B5BD47EBD}"/>
                </a:ext>
              </a:extLst>
            </p:cNvPr>
            <p:cNvSpPr/>
            <p:nvPr/>
          </p:nvSpPr>
          <p:spPr>
            <a:xfrm>
              <a:off x="6759632" y="5125575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8ECEDB3-0403-7802-620E-FF3667FA9880}"/>
                </a:ext>
              </a:extLst>
            </p:cNvPr>
            <p:cNvGrpSpPr/>
            <p:nvPr/>
          </p:nvGrpSpPr>
          <p:grpSpPr>
            <a:xfrm>
              <a:off x="3933680" y="4882911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" name="평행 사변형 4">
                <a:extLst>
                  <a:ext uri="{FF2B5EF4-FFF2-40B4-BE49-F238E27FC236}">
                    <a16:creationId xmlns:a16="http://schemas.microsoft.com/office/drawing/2014/main" id="{89DCACA7-1D7A-B1F0-12A9-DD86CC5DFA9F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평행 사변형 6">
                <a:extLst>
                  <a:ext uri="{FF2B5EF4-FFF2-40B4-BE49-F238E27FC236}">
                    <a16:creationId xmlns:a16="http://schemas.microsoft.com/office/drawing/2014/main" id="{2F352F84-16C3-D1C8-FEC5-DAB3D6AC0382}"/>
                  </a:ext>
                </a:extLst>
              </p:cNvPr>
              <p:cNvSpPr/>
              <p:nvPr/>
            </p:nvSpPr>
            <p:spPr>
              <a:xfrm>
                <a:off x="5039548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82ACEDCD-47C4-D5C8-4531-439C6908DE8F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평행 사변형 8">
                <a:extLst>
                  <a:ext uri="{FF2B5EF4-FFF2-40B4-BE49-F238E27FC236}">
                    <a16:creationId xmlns:a16="http://schemas.microsoft.com/office/drawing/2014/main" id="{74F158FA-0A4A-B1E5-8262-39CA9ED5FCF8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BF5FB930-BBB9-27E2-08CC-DCA1BC76E4AF}"/>
                  </a:ext>
                </a:extLst>
              </p:cNvPr>
              <p:cNvSpPr/>
              <p:nvPr/>
            </p:nvSpPr>
            <p:spPr>
              <a:xfrm>
                <a:off x="5620902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평행 사변형 10">
                <a:extLst>
                  <a:ext uri="{FF2B5EF4-FFF2-40B4-BE49-F238E27FC236}">
                    <a16:creationId xmlns:a16="http://schemas.microsoft.com/office/drawing/2014/main" id="{43522234-4251-508A-ED86-01BDA574EAB4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평행 사변형 11">
                <a:extLst>
                  <a:ext uri="{FF2B5EF4-FFF2-40B4-BE49-F238E27FC236}">
                    <a16:creationId xmlns:a16="http://schemas.microsoft.com/office/drawing/2014/main" id="{EE05D6E1-02F0-5D59-0E40-D8BAE8A21CED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13D6AC1C-92D3-DDD5-7E1E-F6DC439C4DC7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64567598-DB51-03B6-C5DD-E882A0336C20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DB45F2E-C8CD-6623-8DE7-26AFC4BD8B0E}"/>
                </a:ext>
              </a:extLst>
            </p:cNvPr>
            <p:cNvGrpSpPr/>
            <p:nvPr/>
          </p:nvGrpSpPr>
          <p:grpSpPr>
            <a:xfrm>
              <a:off x="4229836" y="5295105"/>
              <a:ext cx="295816" cy="574091"/>
              <a:chOff x="3911410" y="2411116"/>
              <a:chExt cx="915181" cy="1776097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3744C33A-8F0B-2DB1-84ED-2CFD87883B7D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6FC3822-9198-9CB1-54D3-35CAC80DF718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769E751-47D0-E41B-3B4C-B67AD4935561}"/>
                </a:ext>
              </a:extLst>
            </p:cNvPr>
            <p:cNvGrpSpPr/>
            <p:nvPr/>
          </p:nvGrpSpPr>
          <p:grpSpPr>
            <a:xfrm>
              <a:off x="5534165" y="4752829"/>
              <a:ext cx="295816" cy="574091"/>
              <a:chOff x="3911410" y="2411116"/>
              <a:chExt cx="915181" cy="1776097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7D454A34-1B68-D231-8A44-2A2E94411A24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F2C105B0-A7A3-8258-AFC6-8CFCC2FC6872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3" name="그림 42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2D72B95-748A-4DAB-C30E-E7433A7D7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5965572" y="5018331"/>
              <a:ext cx="454319" cy="894547"/>
            </a:xfrm>
            <a:prstGeom prst="rect">
              <a:avLst/>
            </a:prstGeom>
            <a:effectLst/>
          </p:spPr>
        </p:pic>
        <p:sp>
          <p:nvSpPr>
            <p:cNvPr id="44" name="폭발: 8pt 43">
              <a:extLst>
                <a:ext uri="{FF2B5EF4-FFF2-40B4-BE49-F238E27FC236}">
                  <a16:creationId xmlns:a16="http://schemas.microsoft.com/office/drawing/2014/main" id="{3AD9C321-C08C-AD05-84F5-A83B1A7561F2}"/>
                </a:ext>
              </a:extLst>
            </p:cNvPr>
            <p:cNvSpPr/>
            <p:nvPr/>
          </p:nvSpPr>
          <p:spPr>
            <a:xfrm>
              <a:off x="6466681" y="5288102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45" name="그림 44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A303778-8563-3265-55B8-317D9CA1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6636" flipV="1">
              <a:off x="5697853" y="5214523"/>
              <a:ext cx="939640" cy="238212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A7DB9B8-EBF7-1EB7-CF03-4F2762534025}"/>
                </a:ext>
              </a:extLst>
            </p:cNvPr>
            <p:cNvGrpSpPr/>
            <p:nvPr/>
          </p:nvGrpSpPr>
          <p:grpSpPr>
            <a:xfrm rot="20390980">
              <a:off x="5943593" y="4767677"/>
              <a:ext cx="628704" cy="921930"/>
              <a:chOff x="5039499" y="1853047"/>
              <a:chExt cx="628704" cy="921930"/>
            </a:xfrm>
          </p:grpSpPr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DC07E35B-4B8B-A5FE-9696-1932A359B1E3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원호 47">
                <a:extLst>
                  <a:ext uri="{FF2B5EF4-FFF2-40B4-BE49-F238E27FC236}">
                    <a16:creationId xmlns:a16="http://schemas.microsoft.com/office/drawing/2014/main" id="{667B5873-6C38-64DB-3663-2AADA83C2A05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1" name="그림 50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7824C-961B-9ACE-05ED-02918F92D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06" b="89623" l="502" r="95859">
                          <a14:foregroundMark x1="7905" y1="38679" x2="7654" y2="52358"/>
                          <a14:foregroundMark x1="5144" y1="25943" x2="502" y2="58019"/>
                          <a14:foregroundMark x1="87327" y1="64623" x2="92221" y2="65566"/>
                          <a14:foregroundMark x1="92472" y1="70755" x2="95859" y2="63679"/>
                          <a14:foregroundMark x1="24216" y1="84906" x2="23087" y2="85377"/>
                          <a14:foregroundMark x1="15558" y1="82547" x2="14178" y2="83491"/>
                          <a14:foregroundMark x1="13049" y1="84434" x2="11920" y2="85377"/>
                          <a14:foregroundMark x1="10665" y1="89623" x2="10665" y2="89623"/>
                          <a14:foregroundMark x1="14304" y1="86792" x2="14304" y2="86792"/>
                          <a14:foregroundMark x1="25094" y1="78302" x2="25094" y2="78302"/>
                          <a14:foregroundMark x1="37767" y1="78774" x2="38770" y2="77830"/>
                          <a14:foregroundMark x1="41280" y1="75943" x2="41280" y2="75943"/>
                        </a14:backgroundRemoval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473364" flipH="1" flipV="1">
              <a:off x="6872726" y="5047837"/>
              <a:ext cx="801532" cy="203200"/>
            </a:xfrm>
            <a:prstGeom prst="rect">
              <a:avLst/>
            </a:prstGeom>
            <a:effectLst>
              <a:glow rad="50800">
                <a:schemeClr val="accent5">
                  <a:lumMod val="40000"/>
                  <a:lumOff val="60000"/>
                  <a:alpha val="95000"/>
                </a:schemeClr>
              </a:glow>
            </a:effectLst>
          </p:spPr>
        </p:pic>
        <p:grpSp>
          <p:nvGrpSpPr>
            <p:cNvPr id="539" name="그룹 538">
              <a:extLst>
                <a:ext uri="{FF2B5EF4-FFF2-40B4-BE49-F238E27FC236}">
                  <a16:creationId xmlns:a16="http://schemas.microsoft.com/office/drawing/2014/main" id="{4A773125-8D7C-BCDB-AE4D-72CAF0424118}"/>
                </a:ext>
              </a:extLst>
            </p:cNvPr>
            <p:cNvGrpSpPr/>
            <p:nvPr/>
          </p:nvGrpSpPr>
          <p:grpSpPr>
            <a:xfrm>
              <a:off x="3804509" y="4268220"/>
              <a:ext cx="4745290" cy="433764"/>
              <a:chOff x="3804509" y="4268220"/>
              <a:chExt cx="4745290" cy="433764"/>
            </a:xfrm>
          </p:grpSpPr>
          <p:grpSp>
            <p:nvGrpSpPr>
              <p:cNvPr id="507" name="그룹 506">
                <a:extLst>
                  <a:ext uri="{FF2B5EF4-FFF2-40B4-BE49-F238E27FC236}">
                    <a16:creationId xmlns:a16="http://schemas.microsoft.com/office/drawing/2014/main" id="{5368B202-46CD-9314-F42E-82596AE692AB}"/>
                  </a:ext>
                </a:extLst>
              </p:cNvPr>
              <p:cNvGrpSpPr/>
              <p:nvPr/>
            </p:nvGrpSpPr>
            <p:grpSpPr>
              <a:xfrm>
                <a:off x="3804509" y="4268220"/>
                <a:ext cx="4745290" cy="228183"/>
                <a:chOff x="3937102" y="4268220"/>
                <a:chExt cx="4745290" cy="228183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4E4C5BCF-030C-36A5-6A8E-2CA82F27807C}"/>
                    </a:ext>
                  </a:extLst>
                </p:cNvPr>
                <p:cNvSpPr/>
                <p:nvPr/>
              </p:nvSpPr>
              <p:spPr>
                <a:xfrm>
                  <a:off x="3937102" y="4268220"/>
                  <a:ext cx="4745290" cy="228183"/>
                </a:xfrm>
                <a:prstGeom prst="rect">
                  <a:avLst/>
                </a:prstGeom>
                <a:solidFill>
                  <a:srgbClr val="FBF2FA"/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9BE422DD-B033-D631-E3A2-1C39E04A6D0B}"/>
                    </a:ext>
                  </a:extLst>
                </p:cNvPr>
                <p:cNvSpPr txBox="1"/>
                <p:nvPr/>
              </p:nvSpPr>
              <p:spPr>
                <a:xfrm>
                  <a:off x="5674957" y="4305367"/>
                  <a:ext cx="1269578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기본 공격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사용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5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회 타격</a:t>
                  </a:r>
                  <a:endPara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0C40784C-35F0-0120-B680-A567689CCAB0}"/>
                  </a:ext>
                </a:extLst>
              </p:cNvPr>
              <p:cNvSpPr txBox="1"/>
              <p:nvPr/>
            </p:nvSpPr>
            <p:spPr>
              <a:xfrm>
                <a:off x="5369241" y="4548096"/>
                <a:ext cx="161582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타격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회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추가 타격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893C6184-6E8F-19C1-98F6-73D491D397E1}"/>
              </a:ext>
            </a:extLst>
          </p:cNvPr>
          <p:cNvGrpSpPr/>
          <p:nvPr/>
        </p:nvGrpSpPr>
        <p:grpSpPr>
          <a:xfrm>
            <a:off x="3814658" y="1342088"/>
            <a:ext cx="4745290" cy="2263774"/>
            <a:chOff x="3804509" y="1296822"/>
            <a:chExt cx="4745290" cy="2263774"/>
          </a:xfrm>
        </p:grpSpPr>
        <p:grpSp>
          <p:nvGrpSpPr>
            <p:cNvPr id="556" name="그룹 555">
              <a:extLst>
                <a:ext uri="{FF2B5EF4-FFF2-40B4-BE49-F238E27FC236}">
                  <a16:creationId xmlns:a16="http://schemas.microsoft.com/office/drawing/2014/main" id="{024AE7EC-EC1B-91F7-4AA0-84AFB3BCD684}"/>
                </a:ext>
              </a:extLst>
            </p:cNvPr>
            <p:cNvGrpSpPr/>
            <p:nvPr/>
          </p:nvGrpSpPr>
          <p:grpSpPr>
            <a:xfrm>
              <a:off x="6261790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57" name="평행 사변형 556">
                <a:extLst>
                  <a:ext uri="{FF2B5EF4-FFF2-40B4-BE49-F238E27FC236}">
                    <a16:creationId xmlns:a16="http://schemas.microsoft.com/office/drawing/2014/main" id="{168139A0-58CB-8079-4EE3-4865E1FEA783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8" name="평행 사변형 557">
                <a:extLst>
                  <a:ext uri="{FF2B5EF4-FFF2-40B4-BE49-F238E27FC236}">
                    <a16:creationId xmlns:a16="http://schemas.microsoft.com/office/drawing/2014/main" id="{69185A29-48A4-AD5A-6E9B-E7D81F6728E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9" name="평행 사변형 558">
                <a:extLst>
                  <a:ext uri="{FF2B5EF4-FFF2-40B4-BE49-F238E27FC236}">
                    <a16:creationId xmlns:a16="http://schemas.microsoft.com/office/drawing/2014/main" id="{83B5F221-C3C3-6541-90B5-20CFE710C71F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0" name="평행 사변형 559">
                <a:extLst>
                  <a:ext uri="{FF2B5EF4-FFF2-40B4-BE49-F238E27FC236}">
                    <a16:creationId xmlns:a16="http://schemas.microsoft.com/office/drawing/2014/main" id="{B1EE5127-087B-9546-9CFD-5093B57A11A3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1" name="평행 사변형 560">
                <a:extLst>
                  <a:ext uri="{FF2B5EF4-FFF2-40B4-BE49-F238E27FC236}">
                    <a16:creationId xmlns:a16="http://schemas.microsoft.com/office/drawing/2014/main" id="{16054B35-12F9-3BFB-C113-99C4A9DF56BC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2" name="평행 사변형 561">
                <a:extLst>
                  <a:ext uri="{FF2B5EF4-FFF2-40B4-BE49-F238E27FC236}">
                    <a16:creationId xmlns:a16="http://schemas.microsoft.com/office/drawing/2014/main" id="{F25BC49F-F1F6-4091-B955-D94A98CA7062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3" name="평행 사변형 562">
                <a:extLst>
                  <a:ext uri="{FF2B5EF4-FFF2-40B4-BE49-F238E27FC236}">
                    <a16:creationId xmlns:a16="http://schemas.microsoft.com/office/drawing/2014/main" id="{261416B2-9A39-D113-50FA-A0C2E4A33CA4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4" name="평행 사변형 563">
                <a:extLst>
                  <a:ext uri="{FF2B5EF4-FFF2-40B4-BE49-F238E27FC236}">
                    <a16:creationId xmlns:a16="http://schemas.microsoft.com/office/drawing/2014/main" id="{2CA43ABE-C6EF-9CEE-B96B-9E7259F66C36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5" name="평행 사변형 564">
                <a:extLst>
                  <a:ext uri="{FF2B5EF4-FFF2-40B4-BE49-F238E27FC236}">
                    <a16:creationId xmlns:a16="http://schemas.microsoft.com/office/drawing/2014/main" id="{064AABB1-ACEE-EE1C-9408-3C23AD277B9A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8" name="그룹 547">
              <a:extLst>
                <a:ext uri="{FF2B5EF4-FFF2-40B4-BE49-F238E27FC236}">
                  <a16:creationId xmlns:a16="http://schemas.microsoft.com/office/drawing/2014/main" id="{4DBFC352-F9B5-25E5-6AF3-3BDF33F553D1}"/>
                </a:ext>
              </a:extLst>
            </p:cNvPr>
            <p:cNvGrpSpPr/>
            <p:nvPr/>
          </p:nvGrpSpPr>
          <p:grpSpPr>
            <a:xfrm>
              <a:off x="3933680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185" name="평행 사변형 184">
                <a:extLst>
                  <a:ext uri="{FF2B5EF4-FFF2-40B4-BE49-F238E27FC236}">
                    <a16:creationId xmlns:a16="http://schemas.microsoft.com/office/drawing/2014/main" id="{8F0FAE48-E33F-18D4-4055-DBE287F053DE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평행 사변형 185">
                <a:extLst>
                  <a:ext uri="{FF2B5EF4-FFF2-40B4-BE49-F238E27FC236}">
                    <a16:creationId xmlns:a16="http://schemas.microsoft.com/office/drawing/2014/main" id="{5605774F-362B-0C14-9E30-544CA2E5BE66}"/>
                  </a:ext>
                </a:extLst>
              </p:cNvPr>
              <p:cNvSpPr/>
              <p:nvPr/>
            </p:nvSpPr>
            <p:spPr>
              <a:xfrm>
                <a:off x="5039548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평행 사변형 186">
                <a:extLst>
                  <a:ext uri="{FF2B5EF4-FFF2-40B4-BE49-F238E27FC236}">
                    <a16:creationId xmlns:a16="http://schemas.microsoft.com/office/drawing/2014/main" id="{B3A01772-0465-BBE1-89CE-0A955150D04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평행 사변형 187">
                <a:extLst>
                  <a:ext uri="{FF2B5EF4-FFF2-40B4-BE49-F238E27FC236}">
                    <a16:creationId xmlns:a16="http://schemas.microsoft.com/office/drawing/2014/main" id="{9A0D2EC9-A2AA-616A-ACB0-9B7D5D68211B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평행 사변형 188">
                <a:extLst>
                  <a:ext uri="{FF2B5EF4-FFF2-40B4-BE49-F238E27FC236}">
                    <a16:creationId xmlns:a16="http://schemas.microsoft.com/office/drawing/2014/main" id="{6A9F7414-26E7-C074-D2C0-AE77B8F4E384}"/>
                  </a:ext>
                </a:extLst>
              </p:cNvPr>
              <p:cNvSpPr/>
              <p:nvPr/>
            </p:nvSpPr>
            <p:spPr>
              <a:xfrm>
                <a:off x="5620902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평행 사변형 189">
                <a:extLst>
                  <a:ext uri="{FF2B5EF4-FFF2-40B4-BE49-F238E27FC236}">
                    <a16:creationId xmlns:a16="http://schemas.microsoft.com/office/drawing/2014/main" id="{CF136417-84DE-4701-EA0D-DAE49A3DE2C7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평행 사변형 190">
                <a:extLst>
                  <a:ext uri="{FF2B5EF4-FFF2-40B4-BE49-F238E27FC236}">
                    <a16:creationId xmlns:a16="http://schemas.microsoft.com/office/drawing/2014/main" id="{5D46E5AE-8ABC-6882-1468-7FFEDA605863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평행 사변형 191">
                <a:extLst>
                  <a:ext uri="{FF2B5EF4-FFF2-40B4-BE49-F238E27FC236}">
                    <a16:creationId xmlns:a16="http://schemas.microsoft.com/office/drawing/2014/main" id="{4B6518D7-A53C-32AF-991A-DE324A72B967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평행 사변형 194">
                <a:extLst>
                  <a:ext uri="{FF2B5EF4-FFF2-40B4-BE49-F238E27FC236}">
                    <a16:creationId xmlns:a16="http://schemas.microsoft.com/office/drawing/2014/main" id="{2ED21659-C31E-CD44-B5DC-89AB1DC75671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BCC3B094-A8FC-10E3-E521-33E2BEA6472F}"/>
                </a:ext>
              </a:extLst>
            </p:cNvPr>
            <p:cNvGrpSpPr/>
            <p:nvPr/>
          </p:nvGrpSpPr>
          <p:grpSpPr>
            <a:xfrm>
              <a:off x="4229836" y="2351111"/>
              <a:ext cx="295816" cy="574091"/>
              <a:chOff x="3911410" y="2411116"/>
              <a:chExt cx="915181" cy="1776097"/>
            </a:xfrm>
          </p:grpSpPr>
          <p:sp>
            <p:nvSpPr>
              <p:cNvPr id="205" name="자유형: 도형 204">
                <a:extLst>
                  <a:ext uri="{FF2B5EF4-FFF2-40B4-BE49-F238E27FC236}">
                    <a16:creationId xmlns:a16="http://schemas.microsoft.com/office/drawing/2014/main" id="{476A75A5-C514-1F08-743E-CAEE04390622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6" name="자유형: 도형 205">
                <a:extLst>
                  <a:ext uri="{FF2B5EF4-FFF2-40B4-BE49-F238E27FC236}">
                    <a16:creationId xmlns:a16="http://schemas.microsoft.com/office/drawing/2014/main" id="{9847CDF2-0F8D-641D-1DD2-827D2138E94A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7508088-C24B-141B-A6D7-2CC6E5E11FA4}"/>
                </a:ext>
              </a:extLst>
            </p:cNvPr>
            <p:cNvGrpSpPr/>
            <p:nvPr/>
          </p:nvGrpSpPr>
          <p:grpSpPr>
            <a:xfrm>
              <a:off x="5534165" y="1808835"/>
              <a:ext cx="295816" cy="574091"/>
              <a:chOff x="3911410" y="2411116"/>
              <a:chExt cx="915181" cy="1776097"/>
            </a:xfrm>
          </p:grpSpPr>
          <p:sp>
            <p:nvSpPr>
              <p:cNvPr id="199" name="자유형: 도형 198">
                <a:extLst>
                  <a:ext uri="{FF2B5EF4-FFF2-40B4-BE49-F238E27FC236}">
                    <a16:creationId xmlns:a16="http://schemas.microsoft.com/office/drawing/2014/main" id="{1EE9F37B-2B1B-7D36-45CC-BCB19DF1C7A1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0" name="자유형: 도형 199">
                <a:extLst>
                  <a:ext uri="{FF2B5EF4-FFF2-40B4-BE49-F238E27FC236}">
                    <a16:creationId xmlns:a16="http://schemas.microsoft.com/office/drawing/2014/main" id="{3A8C3B5D-30D1-474E-E45D-2180457B7F7B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241" name="그래픽 240" descr="괴물 단색으로 채워진">
              <a:extLst>
                <a:ext uri="{FF2B5EF4-FFF2-40B4-BE49-F238E27FC236}">
                  <a16:creationId xmlns:a16="http://schemas.microsoft.com/office/drawing/2014/main" id="{2D613506-99AB-7072-9782-92D00229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297" y="2259783"/>
              <a:ext cx="689522" cy="689522"/>
            </a:xfrm>
            <a:prstGeom prst="rect">
              <a:avLst/>
            </a:prstGeom>
          </p:spPr>
        </p:pic>
        <p:pic>
          <p:nvPicPr>
            <p:cNvPr id="243" name="그림 242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51A735D-B576-441F-2655-C6DA81A2B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5965572" y="2074337"/>
              <a:ext cx="454319" cy="894547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  <p:sp>
          <p:nvSpPr>
            <p:cNvPr id="246" name="폭발: 8pt 245">
              <a:extLst>
                <a:ext uri="{FF2B5EF4-FFF2-40B4-BE49-F238E27FC236}">
                  <a16:creationId xmlns:a16="http://schemas.microsoft.com/office/drawing/2014/main" id="{9FC41D04-9C12-CDD8-A616-EF3799C70990}"/>
                </a:ext>
              </a:extLst>
            </p:cNvPr>
            <p:cNvSpPr/>
            <p:nvPr/>
          </p:nvSpPr>
          <p:spPr>
            <a:xfrm>
              <a:off x="6466681" y="2344108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242" name="그림 241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9C658BB-5D38-DFF1-5D05-D7A016DA7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6636" flipV="1">
              <a:off x="5697853" y="2270529"/>
              <a:ext cx="939640" cy="238212"/>
            </a:xfrm>
            <a:prstGeom prst="rect">
              <a:avLst/>
            </a:prstGeom>
          </p:spPr>
        </p:pic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8E0A7F79-2560-637B-E9E8-48B7B3AD841F}"/>
                </a:ext>
              </a:extLst>
            </p:cNvPr>
            <p:cNvGrpSpPr/>
            <p:nvPr/>
          </p:nvGrpSpPr>
          <p:grpSpPr>
            <a:xfrm rot="20390980">
              <a:off x="5943593" y="1823683"/>
              <a:ext cx="628704" cy="921930"/>
              <a:chOff x="5039499" y="1853047"/>
              <a:chExt cx="628704" cy="921930"/>
            </a:xfrm>
          </p:grpSpPr>
          <p:sp>
            <p:nvSpPr>
              <p:cNvPr id="244" name="원호 243">
                <a:extLst>
                  <a:ext uri="{FF2B5EF4-FFF2-40B4-BE49-F238E27FC236}">
                    <a16:creationId xmlns:a16="http://schemas.microsoft.com/office/drawing/2014/main" id="{D1FCCE07-CCB4-6FC0-4157-850696D7ED29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원호 244">
                <a:extLst>
                  <a:ext uri="{FF2B5EF4-FFF2-40B4-BE49-F238E27FC236}">
                    <a16:creationId xmlns:a16="http://schemas.microsoft.com/office/drawing/2014/main" id="{F8C1D938-E8B9-DBFC-C86A-62D8509DB653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8" name="그룹 537">
              <a:extLst>
                <a:ext uri="{FF2B5EF4-FFF2-40B4-BE49-F238E27FC236}">
                  <a16:creationId xmlns:a16="http://schemas.microsoft.com/office/drawing/2014/main" id="{83157E76-8FD5-8240-F102-49499301FA9E}"/>
                </a:ext>
              </a:extLst>
            </p:cNvPr>
            <p:cNvGrpSpPr/>
            <p:nvPr/>
          </p:nvGrpSpPr>
          <p:grpSpPr>
            <a:xfrm>
              <a:off x="3804509" y="1296822"/>
              <a:ext cx="4745290" cy="228183"/>
              <a:chOff x="3804509" y="1296822"/>
              <a:chExt cx="4745290" cy="228183"/>
            </a:xfrm>
          </p:grpSpPr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701A53D9-BBE7-15C6-8A97-C0503E239E33}"/>
                  </a:ext>
                </a:extLst>
              </p:cNvPr>
              <p:cNvSpPr/>
              <p:nvPr/>
            </p:nvSpPr>
            <p:spPr>
              <a:xfrm>
                <a:off x="3804509" y="1296822"/>
                <a:ext cx="4745290" cy="228183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8788913D-97F0-FFA1-35A3-97CFAC786148}"/>
                  </a:ext>
                </a:extLst>
              </p:cNvPr>
              <p:cNvSpPr txBox="1"/>
              <p:nvPr/>
            </p:nvSpPr>
            <p:spPr>
              <a:xfrm>
                <a:off x="5545571" y="1333969"/>
                <a:ext cx="126316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공격 사용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회 타격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249" name="화살표: 오른쪽 248">
            <a:extLst>
              <a:ext uri="{FF2B5EF4-FFF2-40B4-BE49-F238E27FC236}">
                <a16:creationId xmlns:a16="http://schemas.microsoft.com/office/drawing/2014/main" id="{CC9ED766-8B07-C3B9-F694-8374428911BE}"/>
              </a:ext>
            </a:extLst>
          </p:cNvPr>
          <p:cNvSpPr/>
          <p:nvPr/>
        </p:nvSpPr>
        <p:spPr>
          <a:xfrm>
            <a:off x="8598208" y="2366359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0" name="그룹 549">
            <a:extLst>
              <a:ext uri="{FF2B5EF4-FFF2-40B4-BE49-F238E27FC236}">
                <a16:creationId xmlns:a16="http://schemas.microsoft.com/office/drawing/2014/main" id="{C660DD3D-181E-ADA0-A84D-8DBC23B932A3}"/>
              </a:ext>
            </a:extLst>
          </p:cNvPr>
          <p:cNvGrpSpPr/>
          <p:nvPr/>
        </p:nvGrpSpPr>
        <p:grpSpPr>
          <a:xfrm>
            <a:off x="9000351" y="1342088"/>
            <a:ext cx="2783301" cy="2263774"/>
            <a:chOff x="8990202" y="1296822"/>
            <a:chExt cx="2783301" cy="2263774"/>
          </a:xfrm>
        </p:grpSpPr>
        <p:grpSp>
          <p:nvGrpSpPr>
            <p:cNvPr id="566" name="그룹 565">
              <a:extLst>
                <a:ext uri="{FF2B5EF4-FFF2-40B4-BE49-F238E27FC236}">
                  <a16:creationId xmlns:a16="http://schemas.microsoft.com/office/drawing/2014/main" id="{4E9364E2-6A9D-B36C-7108-8DD5D0716297}"/>
                </a:ext>
              </a:extLst>
            </p:cNvPr>
            <p:cNvGrpSpPr/>
            <p:nvPr/>
          </p:nvGrpSpPr>
          <p:grpSpPr>
            <a:xfrm>
              <a:off x="9145176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67" name="평행 사변형 566">
                <a:extLst>
                  <a:ext uri="{FF2B5EF4-FFF2-40B4-BE49-F238E27FC236}">
                    <a16:creationId xmlns:a16="http://schemas.microsoft.com/office/drawing/2014/main" id="{3B5BF12D-FA4B-42AC-65D3-F6A4EA1D0DB8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8" name="평행 사변형 567">
                <a:extLst>
                  <a:ext uri="{FF2B5EF4-FFF2-40B4-BE49-F238E27FC236}">
                    <a16:creationId xmlns:a16="http://schemas.microsoft.com/office/drawing/2014/main" id="{894E8943-CA6F-741C-8D6B-8A78A2511CE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9" name="평행 사변형 568">
                <a:extLst>
                  <a:ext uri="{FF2B5EF4-FFF2-40B4-BE49-F238E27FC236}">
                    <a16:creationId xmlns:a16="http://schemas.microsoft.com/office/drawing/2014/main" id="{AA327FFB-5632-84C8-A8F8-DC906690A4DD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0" name="평행 사변형 569">
                <a:extLst>
                  <a:ext uri="{FF2B5EF4-FFF2-40B4-BE49-F238E27FC236}">
                    <a16:creationId xmlns:a16="http://schemas.microsoft.com/office/drawing/2014/main" id="{28BC25E5-A57C-C687-56B1-A0ED2FA97D04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1" name="평행 사변형 570">
                <a:extLst>
                  <a:ext uri="{FF2B5EF4-FFF2-40B4-BE49-F238E27FC236}">
                    <a16:creationId xmlns:a16="http://schemas.microsoft.com/office/drawing/2014/main" id="{D61CC5C4-4D3B-0839-0925-991BDA58F53B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2" name="평행 사변형 571">
                <a:extLst>
                  <a:ext uri="{FF2B5EF4-FFF2-40B4-BE49-F238E27FC236}">
                    <a16:creationId xmlns:a16="http://schemas.microsoft.com/office/drawing/2014/main" id="{192826FB-CB1B-9BFB-9741-9DB9ADEB9A90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3" name="평행 사변형 572">
                <a:extLst>
                  <a:ext uri="{FF2B5EF4-FFF2-40B4-BE49-F238E27FC236}">
                    <a16:creationId xmlns:a16="http://schemas.microsoft.com/office/drawing/2014/main" id="{BF3F8BA8-D090-E326-F678-14D3ECF3B4B7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4" name="평행 사변형 573">
                <a:extLst>
                  <a:ext uri="{FF2B5EF4-FFF2-40B4-BE49-F238E27FC236}">
                    <a16:creationId xmlns:a16="http://schemas.microsoft.com/office/drawing/2014/main" id="{99CC726F-624E-A6DE-D3EE-73A36F6AA638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5" name="평행 사변형 574">
                <a:extLst>
                  <a:ext uri="{FF2B5EF4-FFF2-40B4-BE49-F238E27FC236}">
                    <a16:creationId xmlns:a16="http://schemas.microsoft.com/office/drawing/2014/main" id="{E78ECC9D-B353-3ACF-9B9D-0A6295EC15E4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3" name="그룹 302">
              <a:extLst>
                <a:ext uri="{FF2B5EF4-FFF2-40B4-BE49-F238E27FC236}">
                  <a16:creationId xmlns:a16="http://schemas.microsoft.com/office/drawing/2014/main" id="{B841EA2E-4461-FE99-0FF4-D2B644E62712}"/>
                </a:ext>
              </a:extLst>
            </p:cNvPr>
            <p:cNvGrpSpPr/>
            <p:nvPr/>
          </p:nvGrpSpPr>
          <p:grpSpPr>
            <a:xfrm>
              <a:off x="9441522" y="2351111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315" name="자유형: 도형 314">
                <a:extLst>
                  <a:ext uri="{FF2B5EF4-FFF2-40B4-BE49-F238E27FC236}">
                    <a16:creationId xmlns:a16="http://schemas.microsoft.com/office/drawing/2014/main" id="{CDA1EF04-C241-FBB9-3BD9-0178026848CD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6" name="자유형: 도형 315">
                <a:extLst>
                  <a:ext uri="{FF2B5EF4-FFF2-40B4-BE49-F238E27FC236}">
                    <a16:creationId xmlns:a16="http://schemas.microsoft.com/office/drawing/2014/main" id="{06ABF93B-F3E8-23BA-BE8A-E44905839089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08" name="그룹 307">
              <a:extLst>
                <a:ext uri="{FF2B5EF4-FFF2-40B4-BE49-F238E27FC236}">
                  <a16:creationId xmlns:a16="http://schemas.microsoft.com/office/drawing/2014/main" id="{1F35ED52-17C1-EF8E-F125-2A5D786FD0C5}"/>
                </a:ext>
              </a:extLst>
            </p:cNvPr>
            <p:cNvGrpSpPr/>
            <p:nvPr/>
          </p:nvGrpSpPr>
          <p:grpSpPr>
            <a:xfrm>
              <a:off x="10745851" y="1808835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309" name="자유형: 도형 308">
                <a:extLst>
                  <a:ext uri="{FF2B5EF4-FFF2-40B4-BE49-F238E27FC236}">
                    <a16:creationId xmlns:a16="http://schemas.microsoft.com/office/drawing/2014/main" id="{E59AE728-5F9D-EF99-7A6C-383AC786DB73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B74F92E5-2726-B711-B539-4A6FBC8B8376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304" name="그림 303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B95FF7B-717E-D2D1-D79D-9505B37F5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10483844" y="2665557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5984F0DD-74C0-5D90-D3C8-7428DB5C8D6B}"/>
                </a:ext>
              </a:extLst>
            </p:cNvPr>
            <p:cNvSpPr/>
            <p:nvPr/>
          </p:nvSpPr>
          <p:spPr>
            <a:xfrm>
              <a:off x="8990202" y="1296822"/>
              <a:ext cx="2783301" cy="228183"/>
            </a:xfrm>
            <a:prstGeom prst="rect">
              <a:avLst/>
            </a:prstGeom>
            <a:solidFill>
              <a:srgbClr val="FBF2FA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35565FA3-72C8-4856-8EA3-B9EDFB6BD900}"/>
                </a:ext>
              </a:extLst>
            </p:cNvPr>
            <p:cNvSpPr txBox="1"/>
            <p:nvPr/>
          </p:nvSpPr>
          <p:spPr>
            <a:xfrm>
              <a:off x="9510619" y="1333969"/>
              <a:ext cx="174246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 최대 체력의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10%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부여</a:t>
              </a:r>
              <a:endParaRPr lang="en-US" altLang="ko-KR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437E5E-AEEB-F292-225A-25057CF8B819}"/>
              </a:ext>
            </a:extLst>
          </p:cNvPr>
          <p:cNvGrpSpPr/>
          <p:nvPr/>
        </p:nvGrpSpPr>
        <p:grpSpPr>
          <a:xfrm>
            <a:off x="263525" y="825282"/>
            <a:ext cx="1015617" cy="226591"/>
            <a:chOff x="263525" y="3850616"/>
            <a:chExt cx="1015617" cy="22659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6311C3-71F8-AB87-AD99-B47E9D56057E}"/>
                </a:ext>
              </a:extLst>
            </p:cNvPr>
            <p:cNvSpPr txBox="1"/>
            <p:nvPr/>
          </p:nvSpPr>
          <p:spPr>
            <a:xfrm>
              <a:off x="263772" y="3850616"/>
              <a:ext cx="1015370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 예시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AC3638E-E8A0-8EC9-A7DB-C473F318AC8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77207"/>
              <a:ext cx="1015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606C03-4ADC-181F-E348-20FF1E8E7821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5BED0D5-1D90-F527-D107-CF2DA8CA024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0E632CF5-7C24-C085-25A5-0A87CF6A9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489A2628-1035-C22C-BBCC-78AE7B223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BB113B2-EDB5-414F-F07B-7D5074F25D4C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8ECBFB-BAD8-178C-E37C-2DF254FB9C10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034A9A-56C1-7BE4-2C79-5E3C519562B5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1B761AE-667B-E614-A5A0-0B7D1581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421133-F1E6-F1CB-5D99-7A039F5E148E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EA288F8-A941-67A5-5743-D61ADB004D94}"/>
              </a:ext>
            </a:extLst>
          </p:cNvPr>
          <p:cNvGrpSpPr/>
          <p:nvPr/>
        </p:nvGrpSpPr>
        <p:grpSpPr>
          <a:xfrm>
            <a:off x="2806177" y="2840974"/>
            <a:ext cx="862416" cy="576049"/>
            <a:chOff x="2956768" y="2694666"/>
            <a:chExt cx="862416" cy="576049"/>
          </a:xfrm>
        </p:grpSpPr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FE6B8415-D009-15B3-7124-346FA597144B}"/>
                </a:ext>
              </a:extLst>
            </p:cNvPr>
            <p:cNvSpPr txBox="1"/>
            <p:nvPr/>
          </p:nvSpPr>
          <p:spPr>
            <a:xfrm>
              <a:off x="2956768" y="2694666"/>
              <a:ext cx="86241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2" name="화살표: 오른쪽 181">
              <a:extLst>
                <a:ext uri="{FF2B5EF4-FFF2-40B4-BE49-F238E27FC236}">
                  <a16:creationId xmlns:a16="http://schemas.microsoft.com/office/drawing/2014/main" id="{399D50C0-FADD-0A0F-BCB8-0D78BD612D3A}"/>
                </a:ext>
              </a:extLst>
            </p:cNvPr>
            <p:cNvSpPr/>
            <p:nvPr/>
          </p:nvSpPr>
          <p:spPr>
            <a:xfrm rot="19830286">
              <a:off x="3024293" y="3055483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3E6C561-5ADA-AF3F-4817-E2FCCFF88FE2}"/>
              </a:ext>
            </a:extLst>
          </p:cNvPr>
          <p:cNvGrpSpPr/>
          <p:nvPr/>
        </p:nvGrpSpPr>
        <p:grpSpPr>
          <a:xfrm>
            <a:off x="2790951" y="4467060"/>
            <a:ext cx="864019" cy="737632"/>
            <a:chOff x="2790951" y="4467060"/>
            <a:chExt cx="864019" cy="737632"/>
          </a:xfrm>
        </p:grpSpPr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E61962C7-1771-FE56-043D-41C94F14008F}"/>
                </a:ext>
              </a:extLst>
            </p:cNvPr>
            <p:cNvSpPr/>
            <p:nvPr/>
          </p:nvSpPr>
          <p:spPr>
            <a:xfrm rot="1769714" flipV="1">
              <a:off x="2859275" y="4467060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04F153-2241-C4F6-B90A-3AF259A13104}"/>
                </a:ext>
              </a:extLst>
            </p:cNvPr>
            <p:cNvSpPr txBox="1"/>
            <p:nvPr/>
          </p:nvSpPr>
          <p:spPr>
            <a:xfrm>
              <a:off x="2790951" y="4889221"/>
              <a:ext cx="864019" cy="31547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33EBED5-3FCD-4AB2-522F-70BEB6CB6100}"/>
              </a:ext>
            </a:extLst>
          </p:cNvPr>
          <p:cNvGrpSpPr/>
          <p:nvPr/>
        </p:nvGrpSpPr>
        <p:grpSpPr>
          <a:xfrm>
            <a:off x="377024" y="2942854"/>
            <a:ext cx="2158839" cy="1998374"/>
            <a:chOff x="377024" y="2944424"/>
            <a:chExt cx="2158839" cy="1998374"/>
          </a:xfrm>
        </p:grpSpPr>
        <p:grpSp>
          <p:nvGrpSpPr>
            <p:cNvPr id="492" name="그룹 491">
              <a:extLst>
                <a:ext uri="{FF2B5EF4-FFF2-40B4-BE49-F238E27FC236}">
                  <a16:creationId xmlns:a16="http://schemas.microsoft.com/office/drawing/2014/main" id="{AF7C05D3-90EF-2176-D075-9317A4ACF0C2}"/>
                </a:ext>
              </a:extLst>
            </p:cNvPr>
            <p:cNvGrpSpPr/>
            <p:nvPr/>
          </p:nvGrpSpPr>
          <p:grpSpPr>
            <a:xfrm>
              <a:off x="377024" y="2944424"/>
              <a:ext cx="2158839" cy="1751761"/>
              <a:chOff x="392159" y="2788344"/>
              <a:chExt cx="2158839" cy="1751761"/>
            </a:xfrm>
          </p:grpSpPr>
          <p:grpSp>
            <p:nvGrpSpPr>
              <p:cNvPr id="547" name="그룹 546">
                <a:extLst>
                  <a:ext uri="{FF2B5EF4-FFF2-40B4-BE49-F238E27FC236}">
                    <a16:creationId xmlns:a16="http://schemas.microsoft.com/office/drawing/2014/main" id="{EFEE5BE7-3A6A-13D4-D2ED-0AD9D6349578}"/>
                  </a:ext>
                </a:extLst>
              </p:cNvPr>
              <p:cNvGrpSpPr/>
              <p:nvPr/>
            </p:nvGrpSpPr>
            <p:grpSpPr>
              <a:xfrm>
                <a:off x="392159" y="2918426"/>
                <a:ext cx="2158839" cy="1621679"/>
                <a:chOff x="1534279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163" name="평행 사변형 162">
                  <a:extLst>
                    <a:ext uri="{FF2B5EF4-FFF2-40B4-BE49-F238E27FC236}">
                      <a16:creationId xmlns:a16="http://schemas.microsoft.com/office/drawing/2014/main" id="{46159D68-840B-2E6F-A7C8-E208D8E83342}"/>
                    </a:ext>
                  </a:extLst>
                </p:cNvPr>
                <p:cNvSpPr/>
                <p:nvPr/>
              </p:nvSpPr>
              <p:spPr>
                <a:xfrm>
                  <a:off x="2391827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평행 사변형 163">
                  <a:extLst>
                    <a:ext uri="{FF2B5EF4-FFF2-40B4-BE49-F238E27FC236}">
                      <a16:creationId xmlns:a16="http://schemas.microsoft.com/office/drawing/2014/main" id="{32D334A8-F2F5-FD63-CB66-013359C79CF4}"/>
                    </a:ext>
                  </a:extLst>
                </p:cNvPr>
                <p:cNvSpPr/>
                <p:nvPr/>
              </p:nvSpPr>
              <p:spPr>
                <a:xfrm>
                  <a:off x="2255922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평행 사변형 164">
                  <a:extLst>
                    <a:ext uri="{FF2B5EF4-FFF2-40B4-BE49-F238E27FC236}">
                      <a16:creationId xmlns:a16="http://schemas.microsoft.com/office/drawing/2014/main" id="{2FA2F6B4-C310-56BC-5B4D-51546AE3D1B9}"/>
                    </a:ext>
                  </a:extLst>
                </p:cNvPr>
                <p:cNvSpPr/>
                <p:nvPr/>
              </p:nvSpPr>
              <p:spPr>
                <a:xfrm>
                  <a:off x="2120862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평행 사변형 165">
                  <a:extLst>
                    <a:ext uri="{FF2B5EF4-FFF2-40B4-BE49-F238E27FC236}">
                      <a16:creationId xmlns:a16="http://schemas.microsoft.com/office/drawing/2014/main" id="{799B8703-6AA9-384D-19DE-F20C8CABB8A5}"/>
                    </a:ext>
                  </a:extLst>
                </p:cNvPr>
                <p:cNvSpPr/>
                <p:nvPr/>
              </p:nvSpPr>
              <p:spPr>
                <a:xfrm>
                  <a:off x="2973182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평행 사변형 166">
                  <a:extLst>
                    <a:ext uri="{FF2B5EF4-FFF2-40B4-BE49-F238E27FC236}">
                      <a16:creationId xmlns:a16="http://schemas.microsoft.com/office/drawing/2014/main" id="{1AEA88DC-E352-B64C-4B59-EF5FC4525AF8}"/>
                    </a:ext>
                  </a:extLst>
                </p:cNvPr>
                <p:cNvSpPr/>
                <p:nvPr/>
              </p:nvSpPr>
              <p:spPr>
                <a:xfrm>
                  <a:off x="2837276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평행 사변형 167">
                  <a:extLst>
                    <a:ext uri="{FF2B5EF4-FFF2-40B4-BE49-F238E27FC236}">
                      <a16:creationId xmlns:a16="http://schemas.microsoft.com/office/drawing/2014/main" id="{EA15F005-9426-9C16-3A39-53764FDAF5FE}"/>
                    </a:ext>
                  </a:extLst>
                </p:cNvPr>
                <p:cNvSpPr/>
                <p:nvPr/>
              </p:nvSpPr>
              <p:spPr>
                <a:xfrm>
                  <a:off x="2702217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평행 사변형 161">
                  <a:extLst>
                    <a:ext uri="{FF2B5EF4-FFF2-40B4-BE49-F238E27FC236}">
                      <a16:creationId xmlns:a16="http://schemas.microsoft.com/office/drawing/2014/main" id="{2ACED86F-EC99-C6A0-B376-D740A412CD5F}"/>
                    </a:ext>
                  </a:extLst>
                </p:cNvPr>
                <p:cNvSpPr/>
                <p:nvPr/>
              </p:nvSpPr>
              <p:spPr>
                <a:xfrm>
                  <a:off x="1805244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평행 사변형 158">
                  <a:extLst>
                    <a:ext uri="{FF2B5EF4-FFF2-40B4-BE49-F238E27FC236}">
                      <a16:creationId xmlns:a16="http://schemas.microsoft.com/office/drawing/2014/main" id="{2B92E2F0-ECAC-49AF-08A8-FEE753C14B2F}"/>
                    </a:ext>
                  </a:extLst>
                </p:cNvPr>
                <p:cNvSpPr/>
                <p:nvPr/>
              </p:nvSpPr>
              <p:spPr>
                <a:xfrm>
                  <a:off x="1669339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평행 사변형 160">
                  <a:extLst>
                    <a:ext uri="{FF2B5EF4-FFF2-40B4-BE49-F238E27FC236}">
                      <a16:creationId xmlns:a16="http://schemas.microsoft.com/office/drawing/2014/main" id="{7A59E136-C5F8-3170-7320-A5FC2D7DF8A2}"/>
                    </a:ext>
                  </a:extLst>
                </p:cNvPr>
                <p:cNvSpPr/>
                <p:nvPr/>
              </p:nvSpPr>
              <p:spPr>
                <a:xfrm>
                  <a:off x="1534279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8800E09D-681E-7875-2B74-ECA7A94A0ADA}"/>
                  </a:ext>
                </a:extLst>
              </p:cNvPr>
              <p:cNvGrpSpPr/>
              <p:nvPr/>
            </p:nvGrpSpPr>
            <p:grpSpPr>
              <a:xfrm>
                <a:off x="688315" y="3330620"/>
                <a:ext cx="295816" cy="574091"/>
                <a:chOff x="3911410" y="2411116"/>
                <a:chExt cx="915181" cy="1776097"/>
              </a:xfrm>
            </p:grpSpPr>
            <p:sp>
              <p:nvSpPr>
                <p:cNvPr id="149" name="자유형: 도형 148">
                  <a:extLst>
                    <a:ext uri="{FF2B5EF4-FFF2-40B4-BE49-F238E27FC236}">
                      <a16:creationId xmlns:a16="http://schemas.microsoft.com/office/drawing/2014/main" id="{6DEB937D-CBF2-E628-4198-2024F93E34B1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C9739A08-7EB3-4348-A5A0-5153D1DBA4B3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155" name="그림 154" descr="만화 영화, 아니메, 가상의 캐릭터, 피규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FD47C81-6B33-3F25-049A-6DFBE3589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0" t="3961" r="9888" b="2254"/>
              <a:stretch>
                <a:fillRect/>
              </a:stretch>
            </p:blipFill>
            <p:spPr>
              <a:xfrm>
                <a:off x="1713965" y="3645066"/>
                <a:ext cx="454319" cy="894547"/>
              </a:xfrm>
              <a:prstGeom prst="rect">
                <a:avLst/>
              </a:prstGeom>
              <a:effectLst>
                <a:glow rad="63500">
                  <a:schemeClr val="bg1"/>
                </a:glow>
              </a:effectLst>
            </p:spPr>
          </p:pic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DD0D88E6-E7A5-D0B2-D1B0-69006DA1A915}"/>
                  </a:ext>
                </a:extLst>
              </p:cNvPr>
              <p:cNvGrpSpPr/>
              <p:nvPr/>
            </p:nvGrpSpPr>
            <p:grpSpPr>
              <a:xfrm>
                <a:off x="1992644" y="2788344"/>
                <a:ext cx="295816" cy="574091"/>
                <a:chOff x="3911410" y="2411116"/>
                <a:chExt cx="915181" cy="1776097"/>
              </a:xfrm>
            </p:grpSpPr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BA3CFD3D-EBEF-2CA2-2379-F429E5FCB939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76A15180-AED0-4AC8-0BDF-4B62729EA59F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5243AE-B27B-737C-CE8B-6D57D67005AC}"/>
                </a:ext>
              </a:extLst>
            </p:cNvPr>
            <p:cNvSpPr txBox="1"/>
            <p:nvPr/>
          </p:nvSpPr>
          <p:spPr>
            <a:xfrm>
              <a:off x="1178322" y="4781215"/>
              <a:ext cx="556243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&lt;</a:t>
              </a:r>
              <a:r>
                <a:rPr lang="ko-KR" altLang="en-US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턴 획득</a:t>
              </a:r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63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32AC-AF94-9C6E-EC2F-9EED8153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2756D66-E77C-2172-AA05-E3BABA5F32FB}"/>
              </a:ext>
            </a:extLst>
          </p:cNvPr>
          <p:cNvGrpSpPr/>
          <p:nvPr/>
        </p:nvGrpSpPr>
        <p:grpSpPr>
          <a:xfrm>
            <a:off x="2237270" y="309901"/>
            <a:ext cx="1881661" cy="237852"/>
            <a:chOff x="2241824" y="309901"/>
            <a:chExt cx="188166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F5F375A-B2DC-AE4F-D49C-693CB404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88166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5A3250-59F9-FB22-F08A-680113DAECB6}"/>
                </a:ext>
              </a:extLst>
            </p:cNvPr>
            <p:cNvSpPr txBox="1"/>
            <p:nvPr/>
          </p:nvSpPr>
          <p:spPr>
            <a:xfrm>
              <a:off x="2241824" y="344189"/>
              <a:ext cx="188166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 및 활용 전략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379897-A9DD-71BB-C8D8-C00BB18587F7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CFC0A47-469C-E1B0-6944-632B843B3AA1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AE1EFD2-582B-E45A-CB15-3FB924728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F92778A-C51E-E7B8-F46B-961F10707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FB206D5-E8E4-0B1E-24F6-FE5E09B0138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D2B5BE-B652-9EF2-CE20-9DE0D7F2AD1D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B7CD52-0CE5-CD05-46B6-6DEA8B23DCA8}"/>
              </a:ext>
            </a:extLst>
          </p:cNvPr>
          <p:cNvGrpSpPr/>
          <p:nvPr/>
        </p:nvGrpSpPr>
        <p:grpSpPr>
          <a:xfrm>
            <a:off x="263525" y="825282"/>
            <a:ext cx="622882" cy="226591"/>
            <a:chOff x="263525" y="734809"/>
            <a:chExt cx="622882" cy="2265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566D6A-C069-7774-93F0-50413067D073}"/>
                </a:ext>
              </a:extLst>
            </p:cNvPr>
            <p:cNvSpPr txBox="1"/>
            <p:nvPr/>
          </p:nvSpPr>
          <p:spPr>
            <a:xfrm>
              <a:off x="263772" y="734809"/>
              <a:ext cx="622635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C735ABC-FA77-4EED-B98D-DDF9EFA95FC7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961400"/>
              <a:ext cx="622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19B228-5EE8-1B45-CBD2-97F850D1D6D3}"/>
              </a:ext>
            </a:extLst>
          </p:cNvPr>
          <p:cNvGrpSpPr/>
          <p:nvPr/>
        </p:nvGrpSpPr>
        <p:grpSpPr>
          <a:xfrm>
            <a:off x="263525" y="4012936"/>
            <a:ext cx="763946" cy="226591"/>
            <a:chOff x="263525" y="4319506"/>
            <a:chExt cx="763946" cy="2265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4FFB24-1CB8-2EC9-5C4A-D6AF3F0F12D7}"/>
                </a:ext>
              </a:extLst>
            </p:cNvPr>
            <p:cNvSpPr txBox="1"/>
            <p:nvPr/>
          </p:nvSpPr>
          <p:spPr>
            <a:xfrm>
              <a:off x="263772" y="4319506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활용 전략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0ECED48-8706-ADFF-E81F-0287EBC975D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546097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D16D8C3-0CCB-0B8B-56CE-9DFC32D0C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513029"/>
              </p:ext>
            </p:extLst>
          </p:nvPr>
        </p:nvGraphicFramePr>
        <p:xfrm>
          <a:off x="263525" y="1276561"/>
          <a:ext cx="8352155" cy="2023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장점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아군 전체에게 보호막을 지속적으로 부여할 수 있어서 파티의 안정성을 높여줄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화상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중독 등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DoT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피해에 효과적으로 대응할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전투가 지속 될 수록 더 많은 보호막을 부여하기 때문에 전투 지속성이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클리어 속도가 상대적으로 느린 신규 유저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라이트 유저가 사용하기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단점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번에 높은 피해를 주는 공격에는 대처하기 힘듭니다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공격이 빗나가는 상황에서는 보호막을 부여할 수 없어 운용에 제한이 걸립니다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전투의 초반부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혹은 행동 불능 상태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빙결 등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에서는 캐릭터의 성능이 저하됩니다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6F5A8B5-991A-8CD8-B7A8-4DD2297DC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929369"/>
              </p:ext>
            </p:extLst>
          </p:nvPr>
        </p:nvGraphicFramePr>
        <p:xfrm>
          <a:off x="263525" y="4466118"/>
          <a:ext cx="8352155" cy="1566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파티 조합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 능력은 높지만 방어 능력이 낮은 캐릭터와 함께 사용하여 부족한 방어 능력을 보완합니다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피해를 대신 맞아주는 메인 탱커가 없는 조합에서 파티의 안정성을 높여줍니다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획득을 도와주는 효과를 가진 캐릭터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면역을 부여하는 캐릭터와 함께 사용하여 보호막을 무한히 유지를 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광역 피해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or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지속 피해가 많은 몬스터를 상대할 때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흐름이 길게 유지되는 전투에서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927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6A35B-8747-A098-150D-DB737C722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DF5AD6-CB20-640A-427B-952977C58EC9}"/>
              </a:ext>
            </a:extLst>
          </p:cNvPr>
          <p:cNvGrpSpPr/>
          <p:nvPr/>
        </p:nvGrpSpPr>
        <p:grpSpPr>
          <a:xfrm>
            <a:off x="2237270" y="309901"/>
            <a:ext cx="1306183" cy="237852"/>
            <a:chOff x="2237270" y="309901"/>
            <a:chExt cx="130618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800919F-EC99-6719-B4C3-AC57CCEC1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9FC23C-8816-1196-BB5F-8BA08A314CBE}"/>
                </a:ext>
              </a:extLst>
            </p:cNvPr>
            <p:cNvSpPr txBox="1"/>
            <p:nvPr/>
          </p:nvSpPr>
          <p:spPr>
            <a:xfrm>
              <a:off x="2237270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구성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35285E-4D3E-43E9-309C-EE5DA5E9F5E5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5B75F7F-B067-8EBB-FFD4-0626C3E9B3E7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C4DAE95-F4E3-CFB4-3863-E9FDBA1BA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F669BFF-D548-84C8-7A34-4C33CD137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18E5F06-45CE-95F0-8496-559E6448631F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C6A8B4-1887-495D-8855-2D6E4C358F6A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FFAB511-EED5-4681-A7D5-4562E44FE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865988"/>
              </p:ext>
            </p:extLst>
          </p:nvPr>
        </p:nvGraphicFramePr>
        <p:xfrm>
          <a:off x="263525" y="1352935"/>
          <a:ext cx="11670567" cy="4056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612665619"/>
                    </a:ext>
                  </a:extLst>
                </a:gridCol>
                <a:gridCol w="4175760">
                  <a:extLst>
                    <a:ext uri="{9D8B030D-6E8A-4147-A177-3AD203B41FA5}">
                      <a16:colId xmlns:a16="http://schemas.microsoft.com/office/drawing/2014/main" val="3583966215"/>
                    </a:ext>
                  </a:extLst>
                </a:gridCol>
                <a:gridCol w="339344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2332892">
                  <a:extLst>
                    <a:ext uri="{9D8B030D-6E8A-4147-A177-3AD203B41FA5}">
                      <a16:colId xmlns:a16="http://schemas.microsoft.com/office/drawing/2014/main" val="351236052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구분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 의도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요약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범위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995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패시브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피어나는 연무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곰방대로 적을 타격하여 연무가 발생하는 컨셉을 강화합니다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지속적으로 파티의 안정성을 높여주는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ko-KR" altLang="en-US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해당 턴에 적을 타격한 횟수 만큼 아군에게 보호막 부여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공격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조건 없이 적을 타격하여 패시브 스킬 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피어나는 연무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를 </a:t>
                      </a:r>
                      <a:b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활용하게 해주는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대상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몰아치는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가장 강력한 적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대처가 힘든 적 등 하나의 대상을 약화시키는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대상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 후 기절 부여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기절에 면역인 대상에게는 명중률 감소 효과 부여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954735"/>
                  </a:ext>
                </a:extLst>
              </a:tr>
              <a:tr h="85288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스며드는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부족한 단일 대상 케어 능력을 보완하는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 후 현재 체력 비율이 가장 낮은 아군의 체력 회복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83294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짙어지는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거대한 둔기 류 무기인 곰방대의 타격 횟수가 적다는 단점을 보완합니다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전투가 지속될 수록 패시브 스킬의 효율이 증가하게 만드는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강화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 중첩 후 즉시 턴 획득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강화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 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 당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회의 추가 타격 발생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최대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792423"/>
                  </a:ext>
                </a:extLst>
              </a:tr>
            </a:tbl>
          </a:graphicData>
        </a:graphic>
      </p:graphicFrame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85AEF233-66BA-9DDA-A4ED-D37E7F56A7AD}"/>
              </a:ext>
            </a:extLst>
          </p:cNvPr>
          <p:cNvGrpSpPr/>
          <p:nvPr/>
        </p:nvGrpSpPr>
        <p:grpSpPr>
          <a:xfrm>
            <a:off x="10430673" y="1758067"/>
            <a:ext cx="668453" cy="552100"/>
            <a:chOff x="10413055" y="1628119"/>
            <a:chExt cx="668453" cy="552100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6B02AA2-0435-7297-A6F7-71EE2B1215D1}"/>
                </a:ext>
              </a:extLst>
            </p:cNvPr>
            <p:cNvGrpSpPr/>
            <p:nvPr/>
          </p:nvGrpSpPr>
          <p:grpSpPr>
            <a:xfrm>
              <a:off x="10510131" y="1628119"/>
              <a:ext cx="474301" cy="356286"/>
              <a:chOff x="6271939" y="1984183"/>
              <a:chExt cx="2158839" cy="1621679"/>
            </a:xfrm>
          </p:grpSpPr>
          <p:sp>
            <p:nvSpPr>
              <p:cNvPr id="63" name="평행 사변형 62">
                <a:extLst>
                  <a:ext uri="{FF2B5EF4-FFF2-40B4-BE49-F238E27FC236}">
                    <a16:creationId xmlns:a16="http://schemas.microsoft.com/office/drawing/2014/main" id="{63F17869-5316-1E97-CCEF-D1E2D88BE1AA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평행 사변형 63">
                <a:extLst>
                  <a:ext uri="{FF2B5EF4-FFF2-40B4-BE49-F238E27FC236}">
                    <a16:creationId xmlns:a16="http://schemas.microsoft.com/office/drawing/2014/main" id="{8E03DC7D-DB0F-5EFC-80D9-FC5E136E8612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평행 사변형 64">
                <a:extLst>
                  <a:ext uri="{FF2B5EF4-FFF2-40B4-BE49-F238E27FC236}">
                    <a16:creationId xmlns:a16="http://schemas.microsoft.com/office/drawing/2014/main" id="{BB8F5632-963B-4B08-0E98-CAFF7E0B89C5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평행 사변형 65">
                <a:extLst>
                  <a:ext uri="{FF2B5EF4-FFF2-40B4-BE49-F238E27FC236}">
                    <a16:creationId xmlns:a16="http://schemas.microsoft.com/office/drawing/2014/main" id="{4345874F-57CB-EFC1-ECF7-C2E0E442F428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평행 사변형 66">
                <a:extLst>
                  <a:ext uri="{FF2B5EF4-FFF2-40B4-BE49-F238E27FC236}">
                    <a16:creationId xmlns:a16="http://schemas.microsoft.com/office/drawing/2014/main" id="{2A4A0F82-5E3F-8589-3D6A-488E78CAE966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평행 사변형 67">
                <a:extLst>
                  <a:ext uri="{FF2B5EF4-FFF2-40B4-BE49-F238E27FC236}">
                    <a16:creationId xmlns:a16="http://schemas.microsoft.com/office/drawing/2014/main" id="{5E6F0DC0-32A0-53D8-32DB-645453CA5BFA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평행 사변형 68">
                <a:extLst>
                  <a:ext uri="{FF2B5EF4-FFF2-40B4-BE49-F238E27FC236}">
                    <a16:creationId xmlns:a16="http://schemas.microsoft.com/office/drawing/2014/main" id="{B7C27C8B-2054-3CDF-37CA-AFC99A73FDC6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평행 사변형 69">
                <a:extLst>
                  <a:ext uri="{FF2B5EF4-FFF2-40B4-BE49-F238E27FC236}">
                    <a16:creationId xmlns:a16="http://schemas.microsoft.com/office/drawing/2014/main" id="{F5805E2F-AFBF-8F81-78D9-F9C344DE69BF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평행 사변형 70">
                <a:extLst>
                  <a:ext uri="{FF2B5EF4-FFF2-40B4-BE49-F238E27FC236}">
                    <a16:creationId xmlns:a16="http://schemas.microsoft.com/office/drawing/2014/main" id="{63213801-3D2F-120E-B158-0711A4930465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AC9672A-20FA-4FC2-FCD6-8D1F7FC830A2}"/>
                </a:ext>
              </a:extLst>
            </p:cNvPr>
            <p:cNvSpPr txBox="1"/>
            <p:nvPr/>
          </p:nvSpPr>
          <p:spPr>
            <a:xfrm>
              <a:off x="10413055" y="1984405"/>
              <a:ext cx="668453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아군 전체 보호막</a:t>
              </a:r>
              <a:endParaRPr lang="en-US" altLang="ko-KR" dirty="0"/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9D8A62B-EFF7-0945-5FCB-D424F6C26844}"/>
              </a:ext>
            </a:extLst>
          </p:cNvPr>
          <p:cNvGrpSpPr/>
          <p:nvPr/>
        </p:nvGrpSpPr>
        <p:grpSpPr>
          <a:xfrm>
            <a:off x="10373767" y="2506567"/>
            <a:ext cx="782265" cy="552100"/>
            <a:chOff x="10356148" y="2511917"/>
            <a:chExt cx="782265" cy="55210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73E331C-623C-08FC-30A7-668A8F2BC5DA}"/>
                </a:ext>
              </a:extLst>
            </p:cNvPr>
            <p:cNvGrpSpPr/>
            <p:nvPr/>
          </p:nvGrpSpPr>
          <p:grpSpPr>
            <a:xfrm>
              <a:off x="10510130" y="2511917"/>
              <a:ext cx="474301" cy="356286"/>
              <a:chOff x="6271939" y="1984183"/>
              <a:chExt cx="2158839" cy="1621679"/>
            </a:xfrm>
          </p:grpSpPr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98C1701C-D2FA-F5DF-683B-E76B63F625B4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평행 사변형 44">
                <a:extLst>
                  <a:ext uri="{FF2B5EF4-FFF2-40B4-BE49-F238E27FC236}">
                    <a16:creationId xmlns:a16="http://schemas.microsoft.com/office/drawing/2014/main" id="{A69A04A2-7FC0-7076-E1F4-4C6EB9843F61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61EEA998-0659-16D5-BF74-5F9A0353F9DA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AA8E1BB2-0795-CF79-AF40-B19B9F008602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7B2A19A4-989D-5427-ECBB-623664499FB6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평행 사변형 48">
                <a:extLst>
                  <a:ext uri="{FF2B5EF4-FFF2-40B4-BE49-F238E27FC236}">
                    <a16:creationId xmlns:a16="http://schemas.microsoft.com/office/drawing/2014/main" id="{96F25EEA-1EAB-4B1B-1A8E-F37268D89B6A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867789B7-62D6-F585-27A7-F108244A6969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879A6B4B-AF0A-D3C9-91B6-61648F4AACB2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평행 사변형 43">
                <a:extLst>
                  <a:ext uri="{FF2B5EF4-FFF2-40B4-BE49-F238E27FC236}">
                    <a16:creationId xmlns:a16="http://schemas.microsoft.com/office/drawing/2014/main" id="{D4DFD460-28B0-7B9E-759B-974B5624F5D3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307EEDD-D975-B430-3EC4-54F0CC0AAE1A}"/>
                </a:ext>
              </a:extLst>
            </p:cNvPr>
            <p:cNvSpPr txBox="1"/>
            <p:nvPr/>
          </p:nvSpPr>
          <p:spPr>
            <a:xfrm>
              <a:off x="10356148" y="2868203"/>
              <a:ext cx="78226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하나의 적 대상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4FEE3E3-250C-7EC6-4F2F-96757ED79FAB}"/>
              </a:ext>
            </a:extLst>
          </p:cNvPr>
          <p:cNvGrpSpPr/>
          <p:nvPr/>
        </p:nvGrpSpPr>
        <p:grpSpPr>
          <a:xfrm>
            <a:off x="10373767" y="3212047"/>
            <a:ext cx="782265" cy="552100"/>
            <a:chOff x="10356148" y="3374449"/>
            <a:chExt cx="782265" cy="55210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B57A55E5-AAAF-7171-FFDB-89F15337396F}"/>
                </a:ext>
              </a:extLst>
            </p:cNvPr>
            <p:cNvGrpSpPr/>
            <p:nvPr/>
          </p:nvGrpSpPr>
          <p:grpSpPr>
            <a:xfrm>
              <a:off x="10510130" y="3374449"/>
              <a:ext cx="474301" cy="356286"/>
              <a:chOff x="6271939" y="1984183"/>
              <a:chExt cx="2158839" cy="1621679"/>
            </a:xfrm>
          </p:grpSpPr>
          <p:sp>
            <p:nvSpPr>
              <p:cNvPr id="96" name="평행 사변형 95">
                <a:extLst>
                  <a:ext uri="{FF2B5EF4-FFF2-40B4-BE49-F238E27FC236}">
                    <a16:creationId xmlns:a16="http://schemas.microsoft.com/office/drawing/2014/main" id="{A8044A1D-A117-5489-5C99-64ECE54445FE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평행 사변형 96">
                <a:extLst>
                  <a:ext uri="{FF2B5EF4-FFF2-40B4-BE49-F238E27FC236}">
                    <a16:creationId xmlns:a16="http://schemas.microsoft.com/office/drawing/2014/main" id="{FC9D9AE1-DBC7-7A6E-F81D-42739C5BF043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평행 사변형 97">
                <a:extLst>
                  <a:ext uri="{FF2B5EF4-FFF2-40B4-BE49-F238E27FC236}">
                    <a16:creationId xmlns:a16="http://schemas.microsoft.com/office/drawing/2014/main" id="{94AD07AC-8551-6D32-9248-5B318554D3A2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평행 사변형 98">
                <a:extLst>
                  <a:ext uri="{FF2B5EF4-FFF2-40B4-BE49-F238E27FC236}">
                    <a16:creationId xmlns:a16="http://schemas.microsoft.com/office/drawing/2014/main" id="{FF55806F-33CE-C03A-6F9A-AA421F7CA3C8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평행 사변형 99">
                <a:extLst>
                  <a:ext uri="{FF2B5EF4-FFF2-40B4-BE49-F238E27FC236}">
                    <a16:creationId xmlns:a16="http://schemas.microsoft.com/office/drawing/2014/main" id="{5DB5CC3A-A465-DA00-330C-4295F4C25A33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1" name="평행 사변형 100">
                <a:extLst>
                  <a:ext uri="{FF2B5EF4-FFF2-40B4-BE49-F238E27FC236}">
                    <a16:creationId xmlns:a16="http://schemas.microsoft.com/office/drawing/2014/main" id="{9933BC28-CFD6-1D9E-03EA-25DF8ECBDD78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평행 사변형 101">
                <a:extLst>
                  <a:ext uri="{FF2B5EF4-FFF2-40B4-BE49-F238E27FC236}">
                    <a16:creationId xmlns:a16="http://schemas.microsoft.com/office/drawing/2014/main" id="{A039C688-862D-80B9-9FC6-87A160FCE437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평행 사변형 102">
                <a:extLst>
                  <a:ext uri="{FF2B5EF4-FFF2-40B4-BE49-F238E27FC236}">
                    <a16:creationId xmlns:a16="http://schemas.microsoft.com/office/drawing/2014/main" id="{19563FB6-6FC0-6DD9-F1AC-F890048405EB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평행 사변형 103">
                <a:extLst>
                  <a:ext uri="{FF2B5EF4-FFF2-40B4-BE49-F238E27FC236}">
                    <a16:creationId xmlns:a16="http://schemas.microsoft.com/office/drawing/2014/main" id="{B2971C62-1F4C-31FB-7CB2-C63B986AD6D7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B5366D7-4C8E-349A-21B5-04938C1A6945}"/>
                </a:ext>
              </a:extLst>
            </p:cNvPr>
            <p:cNvSpPr txBox="1"/>
            <p:nvPr/>
          </p:nvSpPr>
          <p:spPr>
            <a:xfrm>
              <a:off x="10356148" y="3730735"/>
              <a:ext cx="78226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하나의 적 대상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9C67F1-D695-52C4-F237-E50350B21812}"/>
              </a:ext>
            </a:extLst>
          </p:cNvPr>
          <p:cNvGrpSpPr/>
          <p:nvPr/>
        </p:nvGrpSpPr>
        <p:grpSpPr>
          <a:xfrm>
            <a:off x="10011386" y="3976264"/>
            <a:ext cx="492122" cy="552100"/>
            <a:chOff x="11130416" y="3599600"/>
            <a:chExt cx="492122" cy="5521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065EF1-8053-A3BA-54A8-C2BA88953DCB}"/>
                </a:ext>
              </a:extLst>
            </p:cNvPr>
            <p:cNvSpPr txBox="1"/>
            <p:nvPr/>
          </p:nvSpPr>
          <p:spPr>
            <a:xfrm>
              <a:off x="11130416" y="3955886"/>
              <a:ext cx="492122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행 전체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21D3F2C-08F0-419D-D16B-CD8C203AD9A6}"/>
                </a:ext>
              </a:extLst>
            </p:cNvPr>
            <p:cNvGrpSpPr/>
            <p:nvPr/>
          </p:nvGrpSpPr>
          <p:grpSpPr>
            <a:xfrm>
              <a:off x="11139327" y="3599600"/>
              <a:ext cx="474301" cy="356286"/>
              <a:chOff x="6271939" y="1984183"/>
              <a:chExt cx="2158839" cy="1621679"/>
            </a:xfrm>
          </p:grpSpPr>
          <p:sp>
            <p:nvSpPr>
              <p:cNvPr id="25" name="평행 사변형 24">
                <a:extLst>
                  <a:ext uri="{FF2B5EF4-FFF2-40B4-BE49-F238E27FC236}">
                    <a16:creationId xmlns:a16="http://schemas.microsoft.com/office/drawing/2014/main" id="{3745FDE1-F31A-538B-AE04-5BAE30D04399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평행 사변형 26">
                <a:extLst>
                  <a:ext uri="{FF2B5EF4-FFF2-40B4-BE49-F238E27FC236}">
                    <a16:creationId xmlns:a16="http://schemas.microsoft.com/office/drawing/2014/main" id="{C270D65E-8444-7328-F396-FDB95219CDEE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403A37EB-3342-1580-3660-926436C85182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042BD1E5-4C23-D446-3BE6-023D8856693D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83BD4D4C-F3E7-6AA3-B31D-5F6E5E02D20B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4A9492B-4ED9-AAD1-2DB9-00A78D31F90A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78655A6F-248D-80C5-B90E-4AA96F733104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EF0E6570-7F09-57FD-2D7A-DC4590FCEFFD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평행 사변형 22">
                <a:extLst>
                  <a:ext uri="{FF2B5EF4-FFF2-40B4-BE49-F238E27FC236}">
                    <a16:creationId xmlns:a16="http://schemas.microsoft.com/office/drawing/2014/main" id="{D295AB9B-A07A-9196-66A0-D541C187A0F8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0D264B-E64C-9840-AAEA-75F917C9A54F}"/>
              </a:ext>
            </a:extLst>
          </p:cNvPr>
          <p:cNvGrpSpPr/>
          <p:nvPr/>
        </p:nvGrpSpPr>
        <p:grpSpPr>
          <a:xfrm>
            <a:off x="10679323" y="3976264"/>
            <a:ext cx="1072408" cy="675210"/>
            <a:chOff x="9863856" y="3599600"/>
            <a:chExt cx="1072408" cy="67521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B28B1E6-9453-6528-F2C4-BD085EAE0945}"/>
                </a:ext>
              </a:extLst>
            </p:cNvPr>
            <p:cNvGrpSpPr/>
            <p:nvPr/>
          </p:nvGrpSpPr>
          <p:grpSpPr>
            <a:xfrm>
              <a:off x="10162911" y="3599600"/>
              <a:ext cx="474301" cy="356286"/>
              <a:chOff x="6271939" y="1984183"/>
              <a:chExt cx="2158839" cy="1621679"/>
            </a:xfrm>
          </p:grpSpPr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B1DB5AF0-DCC6-B843-C154-294F80367210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평행 사변형 79">
                <a:extLst>
                  <a:ext uri="{FF2B5EF4-FFF2-40B4-BE49-F238E27FC236}">
                    <a16:creationId xmlns:a16="http://schemas.microsoft.com/office/drawing/2014/main" id="{FE991C9F-E192-3621-1E05-16F3400DDBDC}"/>
                  </a:ext>
                </a:extLst>
              </p:cNvPr>
              <p:cNvSpPr/>
              <p:nvPr/>
            </p:nvSpPr>
            <p:spPr>
              <a:xfrm>
                <a:off x="6858520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평행 사변형 80">
                <a:extLst>
                  <a:ext uri="{FF2B5EF4-FFF2-40B4-BE49-F238E27FC236}">
                    <a16:creationId xmlns:a16="http://schemas.microsoft.com/office/drawing/2014/main" id="{171002A6-3E15-5F2F-32B3-8A1F2011A870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평행 사변형 81">
                <a:extLst>
                  <a:ext uri="{FF2B5EF4-FFF2-40B4-BE49-F238E27FC236}">
                    <a16:creationId xmlns:a16="http://schemas.microsoft.com/office/drawing/2014/main" id="{B20BF6A5-B191-A75B-A000-419E2F1A5B99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평행 사변형 82">
                <a:extLst>
                  <a:ext uri="{FF2B5EF4-FFF2-40B4-BE49-F238E27FC236}">
                    <a16:creationId xmlns:a16="http://schemas.microsoft.com/office/drawing/2014/main" id="{95FF08F4-3751-F824-7430-8CEA594E5CD9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평행 사변형 83">
                <a:extLst>
                  <a:ext uri="{FF2B5EF4-FFF2-40B4-BE49-F238E27FC236}">
                    <a16:creationId xmlns:a16="http://schemas.microsoft.com/office/drawing/2014/main" id="{ACB46D0D-8241-59D8-B1C6-983416C99D18}"/>
                  </a:ext>
                </a:extLst>
              </p:cNvPr>
              <p:cNvSpPr/>
              <p:nvPr/>
            </p:nvSpPr>
            <p:spPr>
              <a:xfrm>
                <a:off x="6542906" y="1984183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" name="평행 사변형 85">
                <a:extLst>
                  <a:ext uri="{FF2B5EF4-FFF2-40B4-BE49-F238E27FC236}">
                    <a16:creationId xmlns:a16="http://schemas.microsoft.com/office/drawing/2014/main" id="{561E2B53-5184-1815-EABC-C8521B1C1E8E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평행 사변형 84">
                <a:extLst>
                  <a:ext uri="{FF2B5EF4-FFF2-40B4-BE49-F238E27FC236}">
                    <a16:creationId xmlns:a16="http://schemas.microsoft.com/office/drawing/2014/main" id="{FFB66D65-5A15-AE36-B608-383A014A93E4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평행 사변형 86">
                <a:extLst>
                  <a:ext uri="{FF2B5EF4-FFF2-40B4-BE49-F238E27FC236}">
                    <a16:creationId xmlns:a16="http://schemas.microsoft.com/office/drawing/2014/main" id="{5FA4E8D7-6254-B356-B898-13FAB7C632AA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DA70D51-2A5F-859A-590D-D7402756D214}"/>
                </a:ext>
              </a:extLst>
            </p:cNvPr>
            <p:cNvSpPr txBox="1"/>
            <p:nvPr/>
          </p:nvSpPr>
          <p:spPr>
            <a:xfrm>
              <a:off x="9863856" y="3955886"/>
              <a:ext cx="1072408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ctr">
                <a:spcAft>
                  <a:spcPts val="0"/>
                </a:spcAft>
              </a:pPr>
              <a:r>
                <a:rPr lang="ko-KR" altLang="en-US" dirty="0"/>
                <a:t>현재 체력이 가장 낮은 아군</a:t>
              </a:r>
              <a:endParaRPr lang="en-US" altLang="ko-KR" dirty="0"/>
            </a:p>
            <a:p>
              <a:pPr algn="ctr">
                <a:spcAft>
                  <a:spcPts val="0"/>
                </a:spcAft>
              </a:pPr>
              <a:r>
                <a:rPr lang="ko-KR" altLang="en-US" dirty="0"/>
                <a:t>자동 지정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61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A25CC-46F0-35D2-D8AF-8EDD63583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BF2B1D8-94E7-EA23-4194-04FF76F16431}"/>
              </a:ext>
            </a:extLst>
          </p:cNvPr>
          <p:cNvGrpSpPr/>
          <p:nvPr/>
        </p:nvGrpSpPr>
        <p:grpSpPr>
          <a:xfrm>
            <a:off x="2237270" y="309901"/>
            <a:ext cx="1743803" cy="237852"/>
            <a:chOff x="2237270" y="309901"/>
            <a:chExt cx="174380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E120E79-2B41-4DC1-B175-4A6C9735F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74380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448F85-FD4C-0998-22DE-B95402D3C81B}"/>
                </a:ext>
              </a:extLst>
            </p:cNvPr>
            <p:cNvSpPr txBox="1"/>
            <p:nvPr/>
          </p:nvSpPr>
          <p:spPr>
            <a:xfrm>
              <a:off x="2237270" y="344189"/>
              <a:ext cx="1743803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 컨셉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85F12CC-A982-0876-9F93-515CDD4D7D4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33D64BB-71B0-7827-90B8-CF0CDB720E38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52EC2F1-AFAF-1DC3-2CA7-6DE127E42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9ED2FD3C-49C4-23AE-7747-2D21DD7E7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2DC4BA2-9B0E-DE21-1DF6-16C43F83D8A8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36B91D-726F-95A4-EF15-6F536DE32E6A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093CDD-43E6-2791-FBCA-1CAAC9A23E73}"/>
              </a:ext>
            </a:extLst>
          </p:cNvPr>
          <p:cNvSpPr txBox="1"/>
          <p:nvPr/>
        </p:nvSpPr>
        <p:spPr>
          <a:xfrm>
            <a:off x="263525" y="3921827"/>
            <a:ext cx="5706690" cy="299295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이펙트는 신비로운 색감의 연무가 곰방대에서 뿜어져 나온 후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대상에게 스며드는 느낌으로 구성합니다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36A2B2-1832-02EA-B65B-004445467780}"/>
              </a:ext>
            </a:extLst>
          </p:cNvPr>
          <p:cNvSpPr txBox="1"/>
          <p:nvPr/>
        </p:nvSpPr>
        <p:spPr>
          <a:xfrm>
            <a:off x="263525" y="1051873"/>
            <a:ext cx="10377841" cy="299295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모션은 춤을 추듯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우아하고 부드러운 몸짓으로 시작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하지만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무기를 제대로 다루지 못하는 어리숙한 느낌으로 마무리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되어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발랄한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후반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 20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초반 소녀 컨셉인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매력을 한층 강화합니다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17C717E-BE80-E708-D720-13A79CA4BFCD}"/>
              </a:ext>
            </a:extLst>
          </p:cNvPr>
          <p:cNvGrpSpPr/>
          <p:nvPr/>
        </p:nvGrpSpPr>
        <p:grpSpPr>
          <a:xfrm>
            <a:off x="263525" y="825282"/>
            <a:ext cx="763946" cy="226591"/>
            <a:chOff x="263525" y="825282"/>
            <a:chExt cx="763946" cy="22659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301ABAA-B7DA-1A85-B774-87B6A40B09AB}"/>
                </a:ext>
              </a:extLst>
            </p:cNvPr>
            <p:cNvSpPr txBox="1"/>
            <p:nvPr/>
          </p:nvSpPr>
          <p:spPr>
            <a:xfrm>
              <a:off x="263772" y="825282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57B3EE4-BB75-5134-1A4B-74A69147157F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051873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EB5951F-8ED6-019A-B458-A3DD3DE20CC1}"/>
              </a:ext>
            </a:extLst>
          </p:cNvPr>
          <p:cNvGrpSpPr/>
          <p:nvPr/>
        </p:nvGrpSpPr>
        <p:grpSpPr>
          <a:xfrm>
            <a:off x="263525" y="3695236"/>
            <a:ext cx="874800" cy="226591"/>
            <a:chOff x="263525" y="3017761"/>
            <a:chExt cx="874800" cy="22659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E2C170-E3FD-B835-4FE9-A03E332CEB4B}"/>
                </a:ext>
              </a:extLst>
            </p:cNvPr>
            <p:cNvSpPr txBox="1"/>
            <p:nvPr/>
          </p:nvSpPr>
          <p:spPr>
            <a:xfrm>
              <a:off x="263772" y="3017761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4BADC8F-E9BC-35F1-AB04-81813012FCDF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44352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3D24358C-9055-0232-8324-9C9018BFCA6E}"/>
              </a:ext>
            </a:extLst>
          </p:cNvPr>
          <p:cNvSpPr/>
          <p:nvPr/>
        </p:nvSpPr>
        <p:spPr>
          <a:xfrm>
            <a:off x="3874321" y="2212809"/>
            <a:ext cx="445385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93180FE-AD3D-C2A2-A99D-932E5086EC3E}"/>
              </a:ext>
            </a:extLst>
          </p:cNvPr>
          <p:cNvGrpSpPr/>
          <p:nvPr/>
        </p:nvGrpSpPr>
        <p:grpSpPr>
          <a:xfrm>
            <a:off x="5849126" y="4405635"/>
            <a:ext cx="2877710" cy="2261451"/>
            <a:chOff x="4392734" y="4328283"/>
            <a:chExt cx="2877710" cy="226145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AA6E5C-4B08-75F8-46D4-92BC8A0F214B}"/>
                </a:ext>
              </a:extLst>
            </p:cNvPr>
            <p:cNvSpPr txBox="1"/>
            <p:nvPr/>
          </p:nvSpPr>
          <p:spPr>
            <a:xfrm>
              <a:off x="4598560" y="6378531"/>
              <a:ext cx="2112758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연무가 추진력이 되어 캐릭터의 움직임을 보조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A083581-3AE6-1765-1578-816FA20A1100}"/>
                </a:ext>
              </a:extLst>
            </p:cNvPr>
            <p:cNvGrpSpPr/>
            <p:nvPr/>
          </p:nvGrpSpPr>
          <p:grpSpPr>
            <a:xfrm>
              <a:off x="4392734" y="4328283"/>
              <a:ext cx="2877710" cy="2050248"/>
              <a:chOff x="4392734" y="4328283"/>
              <a:chExt cx="2877710" cy="2050248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39DABD2-62E6-15F7-A9C6-2EB8E57941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52" t="19455" r="67172"/>
              <a:stretch>
                <a:fillRect/>
              </a:stretch>
            </p:blipFill>
            <p:spPr bwMode="auto">
              <a:xfrm>
                <a:off x="4392734" y="4328283"/>
                <a:ext cx="671074" cy="2050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AAF783B6-AB0B-9351-1D88-9F86BC455B8E}"/>
                  </a:ext>
                </a:extLst>
              </p:cNvPr>
              <p:cNvGrpSpPr/>
              <p:nvPr/>
            </p:nvGrpSpPr>
            <p:grpSpPr>
              <a:xfrm>
                <a:off x="5259906" y="4328283"/>
                <a:ext cx="2010538" cy="2050248"/>
                <a:chOff x="5936181" y="4328283"/>
                <a:chExt cx="2010538" cy="2050248"/>
              </a:xfrm>
            </p:grpSpPr>
            <p:pic>
              <p:nvPicPr>
                <p:cNvPr id="1030" name="Picture 6" descr="viewimage.php?id=20b2de2ef0dc2fa97cb3d2&amp;no=24b0d769e1d32ca73cef85fa11d02831dc7f5dc338ba31e98e3bdf94c40ffda8298e86580002f0337d7b21fe80ec8868ff34113c64b6a26c5c4e4daa2141abb40591">
                  <a:extLst>
                    <a:ext uri="{FF2B5EF4-FFF2-40B4-BE49-F238E27FC236}">
                      <a16:creationId xmlns:a16="http://schemas.microsoft.com/office/drawing/2014/main" id="{4816ED44-CB50-173C-B71E-2A5879271A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22" t="28617" r="9030" b="21061"/>
                <a:stretch>
                  <a:fillRect/>
                </a:stretch>
              </p:blipFill>
              <p:spPr bwMode="auto">
                <a:xfrm>
                  <a:off x="5936181" y="4328283"/>
                  <a:ext cx="2010538" cy="20502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47B8B938-3EA6-37CB-5D70-E4C2E066BF53}"/>
                    </a:ext>
                  </a:extLst>
                </p:cNvPr>
                <p:cNvGrpSpPr/>
                <p:nvPr/>
              </p:nvGrpSpPr>
              <p:grpSpPr>
                <a:xfrm>
                  <a:off x="6021724" y="5768154"/>
                  <a:ext cx="1839452" cy="550633"/>
                  <a:chOff x="6737620" y="3537953"/>
                  <a:chExt cx="1839452" cy="550633"/>
                </a:xfrm>
              </p:grpSpPr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0685C081-A3AE-1A9D-C3EF-FDA5B1C25889}"/>
                      </a:ext>
                    </a:extLst>
                  </p:cNvPr>
                  <p:cNvSpPr/>
                  <p:nvPr/>
                </p:nvSpPr>
                <p:spPr>
                  <a:xfrm>
                    <a:off x="6737620" y="3537953"/>
                    <a:ext cx="1839452" cy="55063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8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4" name="TextBox 1023">
                    <a:extLst>
                      <a:ext uri="{FF2B5EF4-FFF2-40B4-BE49-F238E27FC236}">
                        <a16:creationId xmlns:a16="http://schemas.microsoft.com/office/drawing/2014/main" id="{AB2D9BE3-F940-6FE2-3D36-E14B1D81844B}"/>
                      </a:ext>
                    </a:extLst>
                  </p:cNvPr>
                  <p:cNvSpPr txBox="1"/>
                  <p:nvPr/>
                </p:nvSpPr>
                <p:spPr>
                  <a:xfrm>
                    <a:off x="6828594" y="3636298"/>
                    <a:ext cx="1657505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비슷한 무기 컨셉 예시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900" dirty="0" err="1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몬스터헌터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익스플로어의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엑셀 엑스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’</a:t>
                    </a:r>
                  </a:p>
                </p:txBody>
              </p:sp>
            </p:grpSp>
          </p:grp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943D21A-3557-4902-5331-474140F44E67}"/>
              </a:ext>
            </a:extLst>
          </p:cNvPr>
          <p:cNvGrpSpPr/>
          <p:nvPr/>
        </p:nvGrpSpPr>
        <p:grpSpPr>
          <a:xfrm>
            <a:off x="263525" y="1450859"/>
            <a:ext cx="3506357" cy="1735923"/>
            <a:chOff x="263525" y="1551910"/>
            <a:chExt cx="3506357" cy="1735923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440C17A8-7176-32A6-C082-661FACDAB5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889"/>
            <a:stretch>
              <a:fillRect/>
            </a:stretch>
          </p:blipFill>
          <p:spPr bwMode="auto">
            <a:xfrm>
              <a:off x="263525" y="1551910"/>
              <a:ext cx="1392452" cy="1735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43EF6DB9-9769-C6D3-9E29-7E42A17514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05" t="11981" r="18566" b="50000"/>
            <a:stretch>
              <a:fillRect/>
            </a:stretch>
          </p:blipFill>
          <p:spPr bwMode="auto">
            <a:xfrm>
              <a:off x="1655977" y="1552271"/>
              <a:ext cx="2113905" cy="173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A862ACF-213E-B98E-2C20-B227A4BEE27C}"/>
              </a:ext>
            </a:extLst>
          </p:cNvPr>
          <p:cNvSpPr/>
          <p:nvPr/>
        </p:nvSpPr>
        <p:spPr>
          <a:xfrm>
            <a:off x="263525" y="1450858"/>
            <a:ext cx="3506357" cy="17352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8A3057-CC25-F092-81ED-D71E69A33C6E}"/>
              </a:ext>
            </a:extLst>
          </p:cNvPr>
          <p:cNvGrpSpPr/>
          <p:nvPr/>
        </p:nvGrpSpPr>
        <p:grpSpPr>
          <a:xfrm>
            <a:off x="4424144" y="1450858"/>
            <a:ext cx="4302692" cy="1734606"/>
            <a:chOff x="5145853" y="1422283"/>
            <a:chExt cx="4302692" cy="1734606"/>
          </a:xfrm>
        </p:grpSpPr>
        <p:pic>
          <p:nvPicPr>
            <p:cNvPr id="25" name="그림 24" descr="만화 영화, 오토바이, 장난감, 실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1BFE503-3254-1774-0BDC-9998D27D8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853" y="1422283"/>
              <a:ext cx="2435653" cy="1734606"/>
            </a:xfrm>
            <a:prstGeom prst="rect">
              <a:avLst/>
            </a:prstGeom>
          </p:spPr>
        </p:pic>
        <p:pic>
          <p:nvPicPr>
            <p:cNvPr id="23" name="그림 22" descr="스크린샷, 육상 경기, 점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D2AC10C-C0B6-F458-DB73-1398D303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332" y="1422283"/>
              <a:ext cx="1886213" cy="1733792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576F8-5A36-7F4A-DCC6-3B6AB1378C0D}"/>
              </a:ext>
            </a:extLst>
          </p:cNvPr>
          <p:cNvSpPr txBox="1"/>
          <p:nvPr/>
        </p:nvSpPr>
        <p:spPr>
          <a:xfrm>
            <a:off x="1160747" y="3184650"/>
            <a:ext cx="1359347" cy="211203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우아하고 부드러운 준비 동작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693D48-0A4C-A4CB-11C4-CC51830570A7}"/>
              </a:ext>
            </a:extLst>
          </p:cNvPr>
          <p:cNvSpPr txBox="1"/>
          <p:nvPr/>
        </p:nvSpPr>
        <p:spPr>
          <a:xfrm>
            <a:off x="5732313" y="3184650"/>
            <a:ext cx="1686359" cy="211203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허당미가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있고 어리숙한 마무리 동작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B071E0E-3AF4-CFB8-10D9-EE7865465F2A}"/>
              </a:ext>
            </a:extLst>
          </p:cNvPr>
          <p:cNvGrpSpPr/>
          <p:nvPr/>
        </p:nvGrpSpPr>
        <p:grpSpPr>
          <a:xfrm>
            <a:off x="275671" y="4410910"/>
            <a:ext cx="4148473" cy="2256176"/>
            <a:chOff x="275671" y="4410910"/>
            <a:chExt cx="4148473" cy="225617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A738F1D-7575-EB18-AF27-B8D5EDCE302E}"/>
                </a:ext>
              </a:extLst>
            </p:cNvPr>
            <p:cNvGrpSpPr/>
            <p:nvPr/>
          </p:nvGrpSpPr>
          <p:grpSpPr>
            <a:xfrm>
              <a:off x="275671" y="4410910"/>
              <a:ext cx="1961599" cy="2256176"/>
              <a:chOff x="275671" y="4333558"/>
              <a:chExt cx="1961599" cy="2256176"/>
            </a:xfrm>
          </p:grpSpPr>
          <p:pic>
            <p:nvPicPr>
              <p:cNvPr id="35" name="그림 34" descr="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ECCF854-E47F-3263-4288-AC1E64ECB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7" t="16370" r="5323" b="14645"/>
              <a:stretch>
                <a:fillRect/>
              </a:stretch>
            </p:blipFill>
            <p:spPr>
              <a:xfrm>
                <a:off x="275671" y="4333558"/>
                <a:ext cx="1961599" cy="2044974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ABC4471-9B84-97FC-C9A9-051A31C9C27A}"/>
                  </a:ext>
                </a:extLst>
              </p:cNvPr>
              <p:cNvSpPr txBox="1"/>
              <p:nvPr/>
            </p:nvSpPr>
            <p:spPr>
              <a:xfrm>
                <a:off x="839689" y="6378531"/>
                <a:ext cx="833562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이펙트 예시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44185CA-95FA-5295-9109-D746ABE0F012}"/>
                </a:ext>
              </a:extLst>
            </p:cNvPr>
            <p:cNvGrpSpPr/>
            <p:nvPr/>
          </p:nvGrpSpPr>
          <p:grpSpPr>
            <a:xfrm>
              <a:off x="2737785" y="4434233"/>
              <a:ext cx="1686359" cy="2232853"/>
              <a:chOff x="2434959" y="4434233"/>
              <a:chExt cx="1686359" cy="2232853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F74F6BB-0EFA-EDA1-7443-71EA012B0C71}"/>
                  </a:ext>
                </a:extLst>
              </p:cNvPr>
              <p:cNvGrpSpPr/>
              <p:nvPr/>
            </p:nvGrpSpPr>
            <p:grpSpPr>
              <a:xfrm>
                <a:off x="2653439" y="4434233"/>
                <a:ext cx="1249399" cy="2008170"/>
                <a:chOff x="2433368" y="4447713"/>
                <a:chExt cx="1249399" cy="2008170"/>
              </a:xfrm>
            </p:grpSpPr>
            <p:pic>
              <p:nvPicPr>
                <p:cNvPr id="12" name="그림 11" descr="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0B118BE-E234-CEB8-1565-421040EC78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5286" b="69671" l="22633" r="87991">
                              <a14:foregroundMark x1="42263" y1="65858" x2="40185" y2="65858"/>
                              <a14:foregroundMark x1="38337" y1="65511" x2="41339" y2="66551"/>
                              <a14:foregroundMark x1="39261" y1="66378" x2="49192" y2="65858"/>
                              <a14:foregroundMark x1="57737" y1="66898" x2="58891" y2="67244"/>
                              <a14:foregroundMark x1="57275" y1="66205" x2="66282" y2="70017"/>
                              <a14:foregroundMark x1="62125" y1="64991" x2="73210" y2="69497"/>
                              <a14:foregroundMark x1="75289" y1="62565" x2="85450" y2="66724"/>
                              <a14:foregroundMark x1="83834" y1="60659" x2="86605" y2="67591"/>
                              <a14:foregroundMark x1="86605" y1="62738" x2="87991" y2="65858"/>
                              <a14:foregroundMark x1="82910" y1="58925" x2="86374" y2="69497"/>
                              <a14:foregroundMark x1="81986" y1="60139" x2="64665" y2="55459"/>
                              <a14:foregroundMark x1="75289" y1="57192" x2="57968" y2="58579"/>
                              <a14:foregroundMark x1="68591" y1="59099" x2="49654" y2="61179"/>
                              <a14:foregroundMark x1="22633" y1="63258" x2="22633" y2="6325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898" t="55542" r="11100" b="29785"/>
                <a:stretch>
                  <a:fillRect/>
                </a:stretch>
              </p:blipFill>
              <p:spPr>
                <a:xfrm flipH="1">
                  <a:off x="2433368" y="4447713"/>
                  <a:ext cx="889856" cy="434975"/>
                </a:xfrm>
                <a:prstGeom prst="rect">
                  <a:avLst/>
                </a:prstGeom>
              </p:spPr>
            </p:pic>
            <p:pic>
              <p:nvPicPr>
                <p:cNvPr id="39" name="그림 38" descr="파이프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D45F30F-EAB0-46FC-8D67-F82FAA8D9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2460293" y="5233409"/>
                  <a:ext cx="1931242" cy="513706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D5BC75-0291-93BB-E4E4-3DAEEDAA2DE9}"/>
                  </a:ext>
                </a:extLst>
              </p:cNvPr>
              <p:cNvSpPr txBox="1"/>
              <p:nvPr/>
            </p:nvSpPr>
            <p:spPr>
              <a:xfrm>
                <a:off x="2434959" y="6455883"/>
                <a:ext cx="1686359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연무 예시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6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2747</TotalTime>
  <Words>1117</Words>
  <Application>Microsoft Office PowerPoint</Application>
  <PresentationFormat>와이드스크린</PresentationFormat>
  <Paragraphs>182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0" baseType="lpstr">
      <vt:lpstr>EBS주시경 Bold</vt:lpstr>
      <vt:lpstr>Pretendard</vt:lpstr>
      <vt:lpstr>Pretendard Medium</vt:lpstr>
      <vt:lpstr>Pretendard SemiBold</vt:lpstr>
      <vt:lpstr>맑은 고딕</vt:lpstr>
      <vt:lpstr>빛의 계승자 Bold</vt:lpstr>
      <vt:lpstr>페이퍼로지 5 Medium</vt:lpstr>
      <vt:lpstr>페이퍼로지 6 SemiBold</vt:lpstr>
      <vt:lpstr>Arial</vt:lpstr>
      <vt:lpstr>Cinzel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111</cp:revision>
  <dcterms:created xsi:type="dcterms:W3CDTF">2025-08-30T09:28:31Z</dcterms:created>
  <dcterms:modified xsi:type="dcterms:W3CDTF">2025-09-16T12:47:06Z</dcterms:modified>
</cp:coreProperties>
</file>